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504" r:id="rId1"/>
  </p:sldMasterIdLst>
  <p:notesMasterIdLst>
    <p:notesMasterId r:id="rId26"/>
  </p:notesMasterIdLst>
  <p:sldIdLst>
    <p:sldId id="5681" r:id="rId2"/>
    <p:sldId id="296" r:id="rId3"/>
    <p:sldId id="5682" r:id="rId4"/>
    <p:sldId id="5683" r:id="rId5"/>
    <p:sldId id="5684" r:id="rId6"/>
    <p:sldId id="5685" r:id="rId7"/>
    <p:sldId id="5686" r:id="rId8"/>
    <p:sldId id="5687" r:id="rId9"/>
    <p:sldId id="319" r:id="rId10"/>
    <p:sldId id="278" r:id="rId11"/>
    <p:sldId id="282" r:id="rId12"/>
    <p:sldId id="266" r:id="rId13"/>
    <p:sldId id="279" r:id="rId14"/>
    <p:sldId id="280" r:id="rId15"/>
    <p:sldId id="5688" r:id="rId16"/>
    <p:sldId id="269" r:id="rId17"/>
    <p:sldId id="270" r:id="rId18"/>
    <p:sldId id="271" r:id="rId19"/>
    <p:sldId id="283" r:id="rId20"/>
    <p:sldId id="272" r:id="rId21"/>
    <p:sldId id="274" r:id="rId22"/>
    <p:sldId id="299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99"/>
    <a:srgbClr val="FFCC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176" autoAdjust="0"/>
    <p:restoredTop sz="90909" autoAdjust="0"/>
  </p:normalViewPr>
  <p:slideViewPr>
    <p:cSldViewPr>
      <p:cViewPr varScale="1">
        <p:scale>
          <a:sx n="78" d="100"/>
          <a:sy n="78" d="100"/>
        </p:scale>
        <p:origin x="6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11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Li" userId="fae33518c2e5a771" providerId="LiveId" clId="{A58087CA-B8AA-4E52-AF26-8AF64B2E12BC}"/>
    <pc:docChg chg="undo custSel addSld delSld modSld delMainMaster">
      <pc:chgData name="Wei Li" userId="fae33518c2e5a771" providerId="LiveId" clId="{A58087CA-B8AA-4E52-AF26-8AF64B2E12BC}" dt="2023-03-25T14:06:47.821" v="201" actId="47"/>
      <pc:docMkLst>
        <pc:docMk/>
      </pc:docMkLst>
      <pc:sldChg chg="del">
        <pc:chgData name="Wei Li" userId="fae33518c2e5a771" providerId="LiveId" clId="{A58087CA-B8AA-4E52-AF26-8AF64B2E12BC}" dt="2023-03-25T13:29:30.641" v="196" actId="2696"/>
        <pc:sldMkLst>
          <pc:docMk/>
          <pc:sldMk cId="3723298781" sldId="256"/>
        </pc:sldMkLst>
      </pc:sldChg>
      <pc:sldChg chg="del">
        <pc:chgData name="Wei Li" userId="fae33518c2e5a771" providerId="LiveId" clId="{A58087CA-B8AA-4E52-AF26-8AF64B2E12BC}" dt="2023-03-25T13:29:30.641" v="196" actId="2696"/>
        <pc:sldMkLst>
          <pc:docMk/>
          <pc:sldMk cId="145822199" sldId="257"/>
        </pc:sldMkLst>
      </pc:sldChg>
      <pc:sldChg chg="del">
        <pc:chgData name="Wei Li" userId="fae33518c2e5a771" providerId="LiveId" clId="{A58087CA-B8AA-4E52-AF26-8AF64B2E12BC}" dt="2023-03-25T13:29:30.641" v="196" actId="2696"/>
        <pc:sldMkLst>
          <pc:docMk/>
          <pc:sldMk cId="2543363583" sldId="258"/>
        </pc:sldMkLst>
      </pc:sldChg>
      <pc:sldChg chg="del">
        <pc:chgData name="Wei Li" userId="fae33518c2e5a771" providerId="LiveId" clId="{A58087CA-B8AA-4E52-AF26-8AF64B2E12BC}" dt="2023-03-25T14:06:41.886" v="200" actId="47"/>
        <pc:sldMkLst>
          <pc:docMk/>
          <pc:sldMk cId="757562863" sldId="259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436141612" sldId="260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423749103" sldId="261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3295395702" sldId="262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3493158459" sldId="263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264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2704669574" sldId="265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3635143879" sldId="266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281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75558743" sldId="283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2538265305" sldId="287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2976533492" sldId="289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1808077978" sldId="290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2341715865" sldId="291"/>
        </pc:sldMkLst>
      </pc:sldChg>
      <pc:sldChg chg="modSp mod">
        <pc:chgData name="Wei Li" userId="fae33518c2e5a771" providerId="LiveId" clId="{A58087CA-B8AA-4E52-AF26-8AF64B2E12BC}" dt="2023-03-25T02:34:07.388" v="96" actId="20577"/>
        <pc:sldMkLst>
          <pc:docMk/>
          <pc:sldMk cId="4265739660" sldId="791"/>
        </pc:sldMkLst>
        <pc:spChg chg="mod">
          <ac:chgData name="Wei Li" userId="fae33518c2e5a771" providerId="LiveId" clId="{A58087CA-B8AA-4E52-AF26-8AF64B2E12BC}" dt="2023-03-25T02:33:37.099" v="89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4:07.388" v="96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A58087CA-B8AA-4E52-AF26-8AF64B2E12BC}" dt="2023-03-25T02:29:23.726" v="63" actId="20577"/>
        <pc:sldMkLst>
          <pc:docMk/>
          <pc:sldMk cId="0" sldId="1614"/>
        </pc:sldMkLst>
        <pc:spChg chg="mod">
          <ac:chgData name="Wei Li" userId="fae33518c2e5a771" providerId="LiveId" clId="{A58087CA-B8AA-4E52-AF26-8AF64B2E12BC}" dt="2023-03-25T02:29:23.726" v="63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A58087CA-B8AA-4E52-AF26-8AF64B2E12BC}" dt="2023-03-25T02:29:03.611" v="52" actId="6549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A58087CA-B8AA-4E52-AF26-8AF64B2E12BC}" dt="2023-03-25T01:57:01.010" v="3"/>
        <pc:sldMkLst>
          <pc:docMk/>
          <pc:sldMk cId="2948737989" sldId="3890"/>
        </pc:sldMkLst>
        <pc:spChg chg="mod">
          <ac:chgData name="Wei Li" userId="fae33518c2e5a771" providerId="LiveId" clId="{A58087CA-B8AA-4E52-AF26-8AF64B2E12BC}" dt="2023-03-25T01:56:34.516" v="2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A58087CA-B8AA-4E52-AF26-8AF64B2E12BC}" dt="2023-03-25T01:57:01.010" v="3"/>
          <ac:spMkLst>
            <pc:docMk/>
            <pc:sldMk cId="2948737989" sldId="3890"/>
            <ac:spMk id="392195" creationId="{00000000-0000-0000-0000-000000000000}"/>
          </ac:spMkLst>
        </pc:spChg>
      </pc:sldChg>
      <pc:sldChg chg="del">
        <pc:chgData name="Wei Li" userId="fae33518c2e5a771" providerId="LiveId" clId="{A58087CA-B8AA-4E52-AF26-8AF64B2E12BC}" dt="2023-03-25T02:29:28.870" v="65" actId="47"/>
        <pc:sldMkLst>
          <pc:docMk/>
          <pc:sldMk cId="2762501048" sldId="5383"/>
        </pc:sldMkLst>
      </pc:sldChg>
      <pc:sldChg chg="del">
        <pc:chgData name="Wei Li" userId="fae33518c2e5a771" providerId="LiveId" clId="{A58087CA-B8AA-4E52-AF26-8AF64B2E12BC}" dt="2023-03-25T02:11:59.145" v="44" actId="47"/>
        <pc:sldMkLst>
          <pc:docMk/>
          <pc:sldMk cId="0" sldId="5466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67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68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69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0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1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2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3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4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5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6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7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8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79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80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81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82"/>
        </pc:sldMkLst>
      </pc:sldChg>
      <pc:sldChg chg="del">
        <pc:chgData name="Wei Li" userId="fae33518c2e5a771" providerId="LiveId" clId="{A58087CA-B8AA-4E52-AF26-8AF64B2E12BC}" dt="2023-03-25T02:09:08.626" v="41" actId="47"/>
        <pc:sldMkLst>
          <pc:docMk/>
          <pc:sldMk cId="0" sldId="5483"/>
        </pc:sldMkLst>
      </pc:sldChg>
      <pc:sldChg chg="del">
        <pc:chgData name="Wei Li" userId="fae33518c2e5a771" providerId="LiveId" clId="{A58087CA-B8AA-4E52-AF26-8AF64B2E12BC}" dt="2023-03-25T02:11:59.145" v="44" actId="47"/>
        <pc:sldMkLst>
          <pc:docMk/>
          <pc:sldMk cId="0" sldId="5484"/>
        </pc:sldMkLst>
      </pc:sldChg>
      <pc:sldChg chg="del">
        <pc:chgData name="Wei Li" userId="fae33518c2e5a771" providerId="LiveId" clId="{A58087CA-B8AA-4E52-AF26-8AF64B2E12BC}" dt="2023-03-25T02:11:59.145" v="44" actId="47"/>
        <pc:sldMkLst>
          <pc:docMk/>
          <pc:sldMk cId="0" sldId="5485"/>
        </pc:sldMkLst>
      </pc:sldChg>
      <pc:sldChg chg="del">
        <pc:chgData name="Wei Li" userId="fae33518c2e5a771" providerId="LiveId" clId="{A58087CA-B8AA-4E52-AF26-8AF64B2E12BC}" dt="2023-03-25T02:11:59.145" v="44" actId="47"/>
        <pc:sldMkLst>
          <pc:docMk/>
          <pc:sldMk cId="0" sldId="5486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87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88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89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0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1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2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3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4"/>
        </pc:sldMkLst>
      </pc:sldChg>
      <pc:sldChg chg="del">
        <pc:chgData name="Wei Li" userId="fae33518c2e5a771" providerId="LiveId" clId="{A58087CA-B8AA-4E52-AF26-8AF64B2E12BC}" dt="2023-03-25T01:55:30.856" v="1" actId="47"/>
        <pc:sldMkLst>
          <pc:docMk/>
          <pc:sldMk cId="0" sldId="5495"/>
        </pc:sldMkLst>
      </pc:sldChg>
      <pc:sldChg chg="del">
        <pc:chgData name="Wei Li" userId="fae33518c2e5a771" providerId="LiveId" clId="{A58087CA-B8AA-4E52-AF26-8AF64B2E12BC}" dt="2023-03-25T01:42:15.534" v="0" actId="47"/>
        <pc:sldMkLst>
          <pc:docMk/>
          <pc:sldMk cId="3549678864" sldId="5496"/>
        </pc:sldMkLst>
      </pc:sldChg>
      <pc:sldChg chg="del">
        <pc:chgData name="Wei Li" userId="fae33518c2e5a771" providerId="LiveId" clId="{A58087CA-B8AA-4E52-AF26-8AF64B2E12BC}" dt="2023-03-25T02:34:16.667" v="97" actId="47"/>
        <pc:sldMkLst>
          <pc:docMk/>
          <pc:sldMk cId="1371344313" sldId="5497"/>
        </pc:sldMkLst>
      </pc:sldChg>
      <pc:sldChg chg="del">
        <pc:chgData name="Wei Li" userId="fae33518c2e5a771" providerId="LiveId" clId="{A58087CA-B8AA-4E52-AF26-8AF64B2E12BC}" dt="2023-03-25T02:34:16.667" v="97" actId="47"/>
        <pc:sldMkLst>
          <pc:docMk/>
          <pc:sldMk cId="3848957782" sldId="5498"/>
        </pc:sldMkLst>
      </pc:sldChg>
      <pc:sldChg chg="addSp delSp modSp mod modAnim">
        <pc:chgData name="Wei Li" userId="fae33518c2e5a771" providerId="LiveId" clId="{A58087CA-B8AA-4E52-AF26-8AF64B2E12BC}" dt="2023-03-25T02:01:38.910" v="40" actId="20577"/>
        <pc:sldMkLst>
          <pc:docMk/>
          <pc:sldMk cId="0" sldId="5510"/>
        </pc:sldMkLst>
        <pc:spChg chg="add mod">
          <ac:chgData name="Wei Li" userId="fae33518c2e5a771" providerId="LiveId" clId="{A58087CA-B8AA-4E52-AF26-8AF64B2E12BC}" dt="2023-03-25T02:01:38.910" v="40" actId="20577"/>
          <ac:spMkLst>
            <pc:docMk/>
            <pc:sldMk cId="0" sldId="5510"/>
            <ac:spMk id="3" creationId="{D74C87F4-5885-722D-A60F-BA634FC73AEA}"/>
          </ac:spMkLst>
        </pc:spChg>
        <pc:spChg chg="del">
          <ac:chgData name="Wei Li" userId="fae33518c2e5a771" providerId="LiveId" clId="{A58087CA-B8AA-4E52-AF26-8AF64B2E12BC}" dt="2023-03-25T01:59:15.999" v="4" actId="478"/>
          <ac:spMkLst>
            <pc:docMk/>
            <pc:sldMk cId="0" sldId="5510"/>
            <ac:spMk id="6" creationId="{3346F5CA-AA4C-E627-D21C-1738C2F60407}"/>
          </ac:spMkLst>
        </pc:spChg>
      </pc:sldChg>
      <pc:sldChg chg="addSp delSp modSp add mod delAnim modAnim">
        <pc:chgData name="Wei Li" userId="fae33518c2e5a771" providerId="LiveId" clId="{A58087CA-B8AA-4E52-AF26-8AF64B2E12BC}" dt="2023-03-25T02:01:06.531" v="18" actId="14100"/>
        <pc:sldMkLst>
          <pc:docMk/>
          <pc:sldMk cId="3931204407" sldId="5511"/>
        </pc:sldMkLst>
        <pc:spChg chg="del mod">
          <ac:chgData name="Wei Li" userId="fae33518c2e5a771" providerId="LiveId" clId="{A58087CA-B8AA-4E52-AF26-8AF64B2E12BC}" dt="2023-03-25T01:59:29.952" v="7" actId="478"/>
          <ac:spMkLst>
            <pc:docMk/>
            <pc:sldMk cId="3931204407" sldId="5511"/>
            <ac:spMk id="2" creationId="{00000000-0000-0000-0000-000000000000}"/>
          </ac:spMkLst>
        </pc:spChg>
        <pc:spChg chg="del">
          <ac:chgData name="Wei Li" userId="fae33518c2e5a771" providerId="LiveId" clId="{A58087CA-B8AA-4E52-AF26-8AF64B2E12BC}" dt="2023-03-25T01:59:42.735" v="11" actId="478"/>
          <ac:spMkLst>
            <pc:docMk/>
            <pc:sldMk cId="3931204407" sldId="5511"/>
            <ac:spMk id="5" creationId="{00000000-0000-0000-0000-000000000000}"/>
          </ac:spMkLst>
        </pc:spChg>
        <pc:spChg chg="add del mod">
          <ac:chgData name="Wei Li" userId="fae33518c2e5a771" providerId="LiveId" clId="{A58087CA-B8AA-4E52-AF26-8AF64B2E12BC}" dt="2023-03-25T01:59:39.643" v="10" actId="478"/>
          <ac:spMkLst>
            <pc:docMk/>
            <pc:sldMk cId="3931204407" sldId="5511"/>
            <ac:spMk id="6" creationId="{22E7FA8A-5CCA-29F9-FC1E-F25368D67F42}"/>
          </ac:spMkLst>
        </pc:spChg>
        <pc:picChg chg="add del">
          <ac:chgData name="Wei Li" userId="fae33518c2e5a771" providerId="LiveId" clId="{A58087CA-B8AA-4E52-AF26-8AF64B2E12BC}" dt="2023-03-25T01:59:36.438" v="9" actId="478"/>
          <ac:picMkLst>
            <pc:docMk/>
            <pc:sldMk cId="3931204407" sldId="5511"/>
            <ac:picMk id="4" creationId="{00000000-0000-0000-0000-000000000000}"/>
          </ac:picMkLst>
        </pc:picChg>
        <pc:picChg chg="add mod">
          <ac:chgData name="Wei Li" userId="fae33518c2e5a771" providerId="LiveId" clId="{A58087CA-B8AA-4E52-AF26-8AF64B2E12BC}" dt="2023-03-25T02:01:06.531" v="18" actId="14100"/>
          <ac:picMkLst>
            <pc:docMk/>
            <pc:sldMk cId="3931204407" sldId="5511"/>
            <ac:picMk id="7" creationId="{878FF5EA-F10A-D895-0DA0-637611F07EEE}"/>
          </ac:picMkLst>
        </pc:picChg>
      </pc:sldChg>
      <pc:sldChg chg="add">
        <pc:chgData name="Wei Li" userId="fae33518c2e5a771" providerId="LiveId" clId="{A58087CA-B8AA-4E52-AF26-8AF64B2E12BC}" dt="2023-03-25T02:10:35.731" v="42"/>
        <pc:sldMkLst>
          <pc:docMk/>
          <pc:sldMk cId="1874031288" sldId="5514"/>
        </pc:sldMkLst>
      </pc:sldChg>
      <pc:sldChg chg="add del">
        <pc:chgData name="Wei Li" userId="fae33518c2e5a771" providerId="LiveId" clId="{A58087CA-B8AA-4E52-AF26-8AF64B2E12BC}" dt="2023-03-25T13:30:15.561" v="197" actId="47"/>
        <pc:sldMkLst>
          <pc:docMk/>
          <pc:sldMk cId="2657958349" sldId="5515"/>
        </pc:sldMkLst>
      </pc:sldChg>
      <pc:sldChg chg="del">
        <pc:chgData name="Wei Li" userId="fae33518c2e5a771" providerId="LiveId" clId="{A58087CA-B8AA-4E52-AF26-8AF64B2E12BC}" dt="2023-03-25T13:29:30.641" v="196" actId="2696"/>
        <pc:sldMkLst>
          <pc:docMk/>
          <pc:sldMk cId="2238016891" sldId="5516"/>
        </pc:sldMkLst>
      </pc:sldChg>
      <pc:sldChg chg="modSp add mod">
        <pc:chgData name="Wei Li" userId="fae33518c2e5a771" providerId="LiveId" clId="{A58087CA-B8AA-4E52-AF26-8AF64B2E12BC}" dt="2023-03-25T02:29:58.894" v="80" actId="6549"/>
        <pc:sldMkLst>
          <pc:docMk/>
          <pc:sldMk cId="246631031" sldId="5522"/>
        </pc:sldMkLst>
        <pc:spChg chg="mod">
          <ac:chgData name="Wei Li" userId="fae33518c2e5a771" providerId="LiveId" clId="{A58087CA-B8AA-4E52-AF26-8AF64B2E12BC}" dt="2023-03-25T02:29:49.975" v="74" actId="20577"/>
          <ac:spMkLst>
            <pc:docMk/>
            <pc:sldMk cId="246631031" sldId="5522"/>
            <ac:spMk id="3" creationId="{0DFA149E-1499-1A1A-3595-9F887A230A39}"/>
          </ac:spMkLst>
        </pc:spChg>
        <pc:spChg chg="mod">
          <ac:chgData name="Wei Li" userId="fae33518c2e5a771" providerId="LiveId" clId="{A58087CA-B8AA-4E52-AF26-8AF64B2E12BC}" dt="2023-03-25T02:29:58.894" v="80" actId="6549"/>
          <ac:spMkLst>
            <pc:docMk/>
            <pc:sldMk cId="246631031" sldId="5522"/>
            <ac:spMk id="1981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35:28.400" v="116" actId="20577"/>
        <pc:sldMkLst>
          <pc:docMk/>
          <pc:sldMk cId="4223376143" sldId="5523"/>
        </pc:sldMkLst>
        <pc:spChg chg="mod">
          <ac:chgData name="Wei Li" userId="fae33518c2e5a771" providerId="LiveId" clId="{A58087CA-B8AA-4E52-AF26-8AF64B2E12BC}" dt="2023-03-25T02:35:28.400" v="116" actId="20577"/>
          <ac:spMkLst>
            <pc:docMk/>
            <pc:sldMk cId="4223376143" sldId="5523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5:15.545" v="112" actId="6549"/>
          <ac:spMkLst>
            <pc:docMk/>
            <pc:sldMk cId="4223376143" sldId="5523"/>
            <ac:spMk id="14337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36:24.432" v="138" actId="20577"/>
        <pc:sldMkLst>
          <pc:docMk/>
          <pc:sldMk cId="3748694615" sldId="5524"/>
        </pc:sldMkLst>
        <pc:spChg chg="mod">
          <ac:chgData name="Wei Li" userId="fae33518c2e5a771" providerId="LiveId" clId="{A58087CA-B8AA-4E52-AF26-8AF64B2E12BC}" dt="2023-03-25T02:36:24.432" v="138" actId="20577"/>
          <ac:spMkLst>
            <pc:docMk/>
            <pc:sldMk cId="3748694615" sldId="5524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6:19.502" v="134" actId="20577"/>
          <ac:spMkLst>
            <pc:docMk/>
            <pc:sldMk cId="3748694615" sldId="5524"/>
            <ac:spMk id="14337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39:27.334" v="179" actId="20577"/>
        <pc:sldMkLst>
          <pc:docMk/>
          <pc:sldMk cId="2045702089" sldId="5525"/>
        </pc:sldMkLst>
        <pc:spChg chg="mod">
          <ac:chgData name="Wei Li" userId="fae33518c2e5a771" providerId="LiveId" clId="{A58087CA-B8AA-4E52-AF26-8AF64B2E12BC}" dt="2023-03-25T02:39:27.334" v="179" actId="20577"/>
          <ac:spMkLst>
            <pc:docMk/>
            <pc:sldMk cId="2045702089" sldId="5525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8:11.282" v="156" actId="255"/>
          <ac:spMkLst>
            <pc:docMk/>
            <pc:sldMk cId="2045702089" sldId="5525"/>
            <ac:spMk id="14337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39:19.712" v="173" actId="20577"/>
        <pc:sldMkLst>
          <pc:docMk/>
          <pc:sldMk cId="986009758" sldId="5526"/>
        </pc:sldMkLst>
        <pc:spChg chg="mod">
          <ac:chgData name="Wei Li" userId="fae33518c2e5a771" providerId="LiveId" clId="{A58087CA-B8AA-4E52-AF26-8AF64B2E12BC}" dt="2023-03-25T02:39:19.712" v="173" actId="20577"/>
          <ac:spMkLst>
            <pc:docMk/>
            <pc:sldMk cId="986009758" sldId="5526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39:12.871" v="167" actId="6549"/>
          <ac:spMkLst>
            <pc:docMk/>
            <pc:sldMk cId="986009758" sldId="5526"/>
            <ac:spMk id="14337" creationId="{00000000-0000-0000-0000-000000000000}"/>
          </ac:spMkLst>
        </pc:spChg>
      </pc:sldChg>
      <pc:sldChg chg="modSp add mod">
        <pc:chgData name="Wei Li" userId="fae33518c2e5a771" providerId="LiveId" clId="{A58087CA-B8AA-4E52-AF26-8AF64B2E12BC}" dt="2023-03-25T02:40:39.171" v="195" actId="20577"/>
        <pc:sldMkLst>
          <pc:docMk/>
          <pc:sldMk cId="349916729" sldId="5527"/>
        </pc:sldMkLst>
        <pc:spChg chg="mod">
          <ac:chgData name="Wei Li" userId="fae33518c2e5a771" providerId="LiveId" clId="{A58087CA-B8AA-4E52-AF26-8AF64B2E12BC}" dt="2023-03-25T02:40:39.171" v="195" actId="20577"/>
          <ac:spMkLst>
            <pc:docMk/>
            <pc:sldMk cId="349916729" sldId="5527"/>
            <ac:spMk id="2" creationId="{00000000-0000-0000-0000-000000000000}"/>
          </ac:spMkLst>
        </pc:spChg>
        <pc:spChg chg="mod">
          <ac:chgData name="Wei Li" userId="fae33518c2e5a771" providerId="LiveId" clId="{A58087CA-B8AA-4E52-AF26-8AF64B2E12BC}" dt="2023-03-25T02:40:31.915" v="191" actId="20577"/>
          <ac:spMkLst>
            <pc:docMk/>
            <pc:sldMk cId="349916729" sldId="5527"/>
            <ac:spMk id="14337" creationId="{00000000-0000-0000-0000-000000000000}"/>
          </ac:spMkLst>
        </pc:spChg>
      </pc:sldChg>
      <pc:sldChg chg="del">
        <pc:chgData name="Wei Li" userId="fae33518c2e5a771" providerId="LiveId" clId="{A58087CA-B8AA-4E52-AF26-8AF64B2E12BC}" dt="2023-03-25T14:06:47.821" v="201" actId="47"/>
        <pc:sldMkLst>
          <pc:docMk/>
          <pc:sldMk cId="1281402344" sldId="5530"/>
        </pc:sldMkLst>
      </pc:sldChg>
      <pc:sldChg chg="add">
        <pc:chgData name="Wei Li" userId="fae33518c2e5a771" providerId="LiveId" clId="{A58087CA-B8AA-4E52-AF26-8AF64B2E12BC}" dt="2023-03-25T13:30:57.924" v="198"/>
        <pc:sldMkLst>
          <pc:docMk/>
          <pc:sldMk cId="647997252" sldId="5533"/>
        </pc:sldMkLst>
      </pc:sldChg>
      <pc:sldChg chg="add">
        <pc:chgData name="Wei Li" userId="fae33518c2e5a771" providerId="LiveId" clId="{A58087CA-B8AA-4E52-AF26-8AF64B2E12BC}" dt="2023-03-25T13:30:57.924" v="198"/>
        <pc:sldMkLst>
          <pc:docMk/>
          <pc:sldMk cId="957001827" sldId="5534"/>
        </pc:sldMkLst>
      </pc:sldChg>
      <pc:sldChg chg="add">
        <pc:chgData name="Wei Li" userId="fae33518c2e5a771" providerId="LiveId" clId="{A58087CA-B8AA-4E52-AF26-8AF64B2E12BC}" dt="2023-03-25T13:30:57.924" v="198"/>
        <pc:sldMkLst>
          <pc:docMk/>
          <pc:sldMk cId="1565664430" sldId="5535"/>
        </pc:sldMkLst>
      </pc:sldChg>
      <pc:sldChg chg="add">
        <pc:chgData name="Wei Li" userId="fae33518c2e5a771" providerId="LiveId" clId="{A58087CA-B8AA-4E52-AF26-8AF64B2E12BC}" dt="2023-03-25T13:31:07.021" v="199"/>
        <pc:sldMkLst>
          <pc:docMk/>
          <pc:sldMk cId="1152228888" sldId="5536"/>
        </pc:sldMkLst>
      </pc:sldChg>
      <pc:sldMasterChg chg="del delSldLayout">
        <pc:chgData name="Wei Li" userId="fae33518c2e5a771" providerId="LiveId" clId="{A58087CA-B8AA-4E52-AF26-8AF64B2E12BC}" dt="2023-03-25T01:55:30.856" v="1" actId="47"/>
        <pc:sldMasterMkLst>
          <pc:docMk/>
          <pc:sldMasterMk cId="2126208992" sldId="2147487304"/>
        </pc:sldMasterMkLst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2885539770" sldId="2147487305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647095982" sldId="2147487306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2667167506" sldId="2147487307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3863865653" sldId="2147487308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417146273" sldId="2147487309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594102555" sldId="2147487310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4228087049" sldId="2147487311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3372653154" sldId="2147487312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1205542864" sldId="2147487313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2126208992" sldId="2147487304"/>
            <pc:sldLayoutMk cId="3133371200" sldId="2147487314"/>
          </pc:sldLayoutMkLst>
        </pc:sldLayoutChg>
      </pc:sldMasterChg>
      <pc:sldMasterChg chg="del delSldLayout">
        <pc:chgData name="Wei Li" userId="fae33518c2e5a771" providerId="LiveId" clId="{A58087CA-B8AA-4E52-AF26-8AF64B2E12BC}" dt="2023-03-25T02:09:08.626" v="41" actId="47"/>
        <pc:sldMasterMkLst>
          <pc:docMk/>
          <pc:sldMasterMk cId="1382792371" sldId="2147487998"/>
        </pc:sldMasterMkLst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758502674" sldId="2147487999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896635926" sldId="2147488000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265775333" sldId="2147488001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690266801" sldId="2147488002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3726856889" sldId="2147488003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3540206219" sldId="2147488004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2746155523" sldId="2147488005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675116486" sldId="2147488006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773663076" sldId="2147488007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14010625" sldId="2147488008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2315949925" sldId="2147488009"/>
          </pc:sldLayoutMkLst>
        </pc:sldLayoutChg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382792371" sldId="2147487998"/>
            <pc:sldLayoutMk cId="965258532" sldId="2147488010"/>
          </pc:sldLayoutMkLst>
        </pc:sldLayoutChg>
      </pc:sldMasterChg>
      <pc:sldMasterChg chg="del delSldLayout">
        <pc:chgData name="Wei Li" userId="fae33518c2e5a771" providerId="LiveId" clId="{A58087CA-B8AA-4E52-AF26-8AF64B2E12BC}" dt="2023-03-25T02:11:59.145" v="44" actId="47"/>
        <pc:sldMasterMkLst>
          <pc:docMk/>
          <pc:sldMasterMk cId="4227941309" sldId="2147488011"/>
        </pc:sldMasterMkLst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703463466" sldId="2147488012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3071912948" sldId="2147488013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335757364" sldId="2147488014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346403208" sldId="2147488015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1535136003" sldId="2147488016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064485599" sldId="2147488017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796650255" sldId="2147488018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3927538373" sldId="2147488019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785766833" sldId="2147488020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569763843" sldId="2147488021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1193867793" sldId="2147488022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2473903038" sldId="2147488023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1653353333" sldId="2147488024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1660722261" sldId="2147488025"/>
          </pc:sldLayoutMkLst>
        </pc:sldLayoutChg>
        <pc:sldLayoutChg chg="del">
          <pc:chgData name="Wei Li" userId="fae33518c2e5a771" providerId="LiveId" clId="{A58087CA-B8AA-4E52-AF26-8AF64B2E12BC}" dt="2023-03-25T02:11:59.145" v="44" actId="47"/>
          <pc:sldLayoutMkLst>
            <pc:docMk/>
            <pc:sldMasterMk cId="4227941309" sldId="2147488011"/>
            <pc:sldLayoutMk cId="812782182" sldId="2147488026"/>
          </pc:sldLayoutMkLst>
        </pc:sldLayoutChg>
      </pc:sldMasterChg>
      <pc:sldMasterChg chg="del delSldLayout">
        <pc:chgData name="Wei Li" userId="fae33518c2e5a771" providerId="LiveId" clId="{A58087CA-B8AA-4E52-AF26-8AF64B2E12BC}" dt="2023-03-25T02:09:08.626" v="41" actId="47"/>
        <pc:sldMasterMkLst>
          <pc:docMk/>
          <pc:sldMasterMk cId="1496577516" sldId="2147488027"/>
        </pc:sldMasterMkLst>
        <pc:sldLayoutChg chg="del">
          <pc:chgData name="Wei Li" userId="fae33518c2e5a771" providerId="LiveId" clId="{A58087CA-B8AA-4E52-AF26-8AF64B2E12BC}" dt="2023-03-25T02:09:08.626" v="41" actId="47"/>
          <pc:sldLayoutMkLst>
            <pc:docMk/>
            <pc:sldMasterMk cId="1496577516" sldId="2147488027"/>
            <pc:sldLayoutMk cId="574532877" sldId="2147488028"/>
          </pc:sldLayoutMkLst>
        </pc:sldLayoutChg>
      </pc:sldMasterChg>
      <pc:sldMasterChg chg="del delSldLayout">
        <pc:chgData name="Wei Li" userId="fae33518c2e5a771" providerId="LiveId" clId="{A58087CA-B8AA-4E52-AF26-8AF64B2E12BC}" dt="2023-03-25T01:55:30.856" v="1" actId="47"/>
        <pc:sldMasterMkLst>
          <pc:docMk/>
          <pc:sldMasterMk cId="1199993427" sldId="2147488029"/>
        </pc:sldMasterMkLst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442407272" sldId="2147488030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3928115461" sldId="2147488031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463419347" sldId="2147488032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1674373737" sldId="2147488033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3550206986" sldId="2147488034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2608121014" sldId="2147488035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2937706645" sldId="2147488036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283671344" sldId="2147488037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1725871535" sldId="2147488038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3232322735" sldId="2147488039"/>
          </pc:sldLayoutMkLst>
        </pc:sldLayoutChg>
        <pc:sldLayoutChg chg="del">
          <pc:chgData name="Wei Li" userId="fae33518c2e5a771" providerId="LiveId" clId="{A58087CA-B8AA-4E52-AF26-8AF64B2E12BC}" dt="2023-03-25T01:55:30.856" v="1" actId="47"/>
          <pc:sldLayoutMkLst>
            <pc:docMk/>
            <pc:sldMasterMk cId="1199993427" sldId="2147488029"/>
            <pc:sldLayoutMk cId="534265366" sldId="2147488040"/>
          </pc:sldLayoutMkLst>
        </pc:sldLayoutChg>
      </pc:sldMasterChg>
      <pc:sldMasterChg chg="del delSldLayout">
        <pc:chgData name="Wei Li" userId="fae33518c2e5a771" providerId="LiveId" clId="{A58087CA-B8AA-4E52-AF26-8AF64B2E12BC}" dt="2023-03-25T01:42:15.534" v="0" actId="47"/>
        <pc:sldMasterMkLst>
          <pc:docMk/>
          <pc:sldMasterMk cId="1257251877" sldId="2147488041"/>
        </pc:sldMasterMkLst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3445690609" sldId="2147488042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633810121" sldId="2147488043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4127972247" sldId="2147488044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2497150174" sldId="2147488045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2971233160" sldId="2147488046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312289420" sldId="2147488047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1408847673" sldId="2147488048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919908758" sldId="2147488049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1273759242" sldId="2147488050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951376660" sldId="2147488051"/>
          </pc:sldLayoutMkLst>
        </pc:sldLayoutChg>
        <pc:sldLayoutChg chg="del">
          <pc:chgData name="Wei Li" userId="fae33518c2e5a771" providerId="LiveId" clId="{A58087CA-B8AA-4E52-AF26-8AF64B2E12BC}" dt="2023-03-25T01:42:15.534" v="0" actId="47"/>
          <pc:sldLayoutMkLst>
            <pc:docMk/>
            <pc:sldMasterMk cId="1257251877" sldId="2147488041"/>
            <pc:sldLayoutMk cId="3161997239" sldId="2147488052"/>
          </pc:sldLayoutMkLst>
        </pc:sldLayoutChg>
      </pc:sldMasterChg>
      <pc:sldMasterChg chg="del delSldLayout">
        <pc:chgData name="Wei Li" userId="fae33518c2e5a771" providerId="LiveId" clId="{A58087CA-B8AA-4E52-AF26-8AF64B2E12BC}" dt="2023-03-25T13:29:30.641" v="196" actId="2696"/>
        <pc:sldMasterMkLst>
          <pc:docMk/>
          <pc:sldMasterMk cId="2758912612" sldId="2147488118"/>
        </pc:sldMasterMkLst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3304183101" sldId="2147488119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225538552" sldId="2147488120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680152499" sldId="2147488121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2847719923" sldId="2147488122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1305483951" sldId="2147488123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1735757994" sldId="2147488124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3633242027" sldId="2147488125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597704365" sldId="2147488126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2380616333" sldId="2147488127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699960118" sldId="2147488128"/>
          </pc:sldLayoutMkLst>
        </pc:sldLayoutChg>
        <pc:sldLayoutChg chg="del">
          <pc:chgData name="Wei Li" userId="fae33518c2e5a771" providerId="LiveId" clId="{A58087CA-B8AA-4E52-AF26-8AF64B2E12BC}" dt="2023-03-25T13:29:30.641" v="196" actId="2696"/>
          <pc:sldLayoutMkLst>
            <pc:docMk/>
            <pc:sldMasterMk cId="2758912612" sldId="2147488118"/>
            <pc:sldLayoutMk cId="2005845273" sldId="2147488129"/>
          </pc:sldLayoutMkLst>
        </pc:sldLayoutChg>
      </pc:sldMasterChg>
    </pc:docChg>
  </pc:docChgLst>
  <pc:docChgLst>
    <pc:chgData name="Wei Li" userId="fae33518c2e5a771" providerId="LiveId" clId="{D6FECD9F-C974-4F6F-A256-40BFF9AB01C6}"/>
    <pc:docChg chg="undo custSel addSld delSld modSld delMainMaster">
      <pc:chgData name="Wei Li" userId="fae33518c2e5a771" providerId="LiveId" clId="{D6FECD9F-C974-4F6F-A256-40BFF9AB01C6}" dt="2022-08-14T12:52:13.415" v="451" actId="47"/>
      <pc:docMkLst>
        <pc:docMk/>
      </pc:docMkLst>
      <pc:sldChg chg="del">
        <pc:chgData name="Wei Li" userId="fae33518c2e5a771" providerId="LiveId" clId="{D6FECD9F-C974-4F6F-A256-40BFF9AB01C6}" dt="2022-08-14T12:52:13.415" v="451" actId="47"/>
        <pc:sldMkLst>
          <pc:docMk/>
          <pc:sldMk cId="2902771467" sldId="256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737558635" sldId="257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258363104" sldId="258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860770989" sldId="259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650651078" sldId="260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540072892" sldId="261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109165032" sldId="262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871612093" sldId="263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3475120971" sldId="264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796249577" sldId="265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3635143879" sldId="266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3581596312" sldId="267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3615666657" sldId="268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1469886143" sldId="269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1196094397" sldId="270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1348000880" sldId="271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2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3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4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0" sldId="275"/>
        </pc:sldMkLst>
      </pc:sldChg>
      <pc:sldChg chg="del">
        <pc:chgData name="Wei Li" userId="fae33518c2e5a771" providerId="LiveId" clId="{D6FECD9F-C974-4F6F-A256-40BFF9AB01C6}" dt="2022-08-14T12:52:13.415" v="451" actId="47"/>
        <pc:sldMkLst>
          <pc:docMk/>
          <pc:sldMk cId="2037329658" sldId="276"/>
        </pc:sldMkLst>
      </pc:sldChg>
      <pc:sldChg chg="addSp modSp del mod">
        <pc:chgData name="Wei Li" userId="fae33518c2e5a771" providerId="LiveId" clId="{D6FECD9F-C974-4F6F-A256-40BFF9AB01C6}" dt="2022-08-14T02:48:19.265" v="118" actId="47"/>
        <pc:sldMkLst>
          <pc:docMk/>
          <pc:sldMk cId="530895276" sldId="610"/>
        </pc:sldMkLst>
        <pc:spChg chg="add mod">
          <ac:chgData name="Wei Li" userId="fae33518c2e5a771" providerId="LiveId" clId="{D6FECD9F-C974-4F6F-A256-40BFF9AB01C6}" dt="2022-08-14T02:47:09.163" v="114" actId="20577"/>
          <ac:spMkLst>
            <pc:docMk/>
            <pc:sldMk cId="530895276" sldId="610"/>
            <ac:spMk id="3" creationId="{D1FAEAC7-9E08-38DD-531A-3E4F917F75F1}"/>
          </ac:spMkLst>
        </pc:spChg>
        <pc:spChg chg="mod">
          <ac:chgData name="Wei Li" userId="fae33518c2e5a771" providerId="LiveId" clId="{D6FECD9F-C974-4F6F-A256-40BFF9AB01C6}" dt="2022-08-14T02:47:19.688" v="116" actId="14100"/>
          <ac:spMkLst>
            <pc:docMk/>
            <pc:sldMk cId="530895276" sldId="610"/>
            <ac:spMk id="5" creationId="{00000000-0000-0000-0000-000000000000}"/>
          </ac:spMkLst>
        </pc:spChg>
        <pc:spChg chg="add mod">
          <ac:chgData name="Wei Li" userId="fae33518c2e5a771" providerId="LiveId" clId="{D6FECD9F-C974-4F6F-A256-40BFF9AB01C6}" dt="2022-08-14T02:47:24.654" v="117" actId="1076"/>
          <ac:spMkLst>
            <pc:docMk/>
            <pc:sldMk cId="530895276" sldId="610"/>
            <ac:spMk id="6" creationId="{B71FBF65-C795-6F73-BC2E-EC3D8F14B65E}"/>
          </ac:spMkLst>
        </pc:spChg>
      </pc:sldChg>
      <pc:sldChg chg="modSp add del mod">
        <pc:chgData name="Wei Li" userId="fae33518c2e5a771" providerId="LiveId" clId="{D6FECD9F-C974-4F6F-A256-40BFF9AB01C6}" dt="2022-08-14T03:04:15.395" v="251" actId="20577"/>
        <pc:sldMkLst>
          <pc:docMk/>
          <pc:sldMk cId="4265739660" sldId="791"/>
        </pc:sldMkLst>
        <pc:spChg chg="mod">
          <ac:chgData name="Wei Li" userId="fae33518c2e5a771" providerId="LiveId" clId="{D6FECD9F-C974-4F6F-A256-40BFF9AB01C6}" dt="2022-08-14T03:04:15.395" v="251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3:36.186" v="24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58:42.575" v="239" actId="20577"/>
        <pc:sldMkLst>
          <pc:docMk/>
          <pc:sldMk cId="0" sldId="1614"/>
        </pc:sldMkLst>
        <pc:spChg chg="mod">
          <ac:chgData name="Wei Li" userId="fae33518c2e5a771" providerId="LiveId" clId="{D6FECD9F-C974-4F6F-A256-40BFF9AB01C6}" dt="2022-08-14T02:58:42.575" v="239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D6FECD9F-C974-4F6F-A256-40BFF9AB01C6}" dt="2022-08-14T02:58:25.583" v="226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del">
        <pc:chgData name="Wei Li" userId="fae33518c2e5a771" providerId="LiveId" clId="{D6FECD9F-C974-4F6F-A256-40BFF9AB01C6}" dt="2022-08-14T02:46:16.127" v="105"/>
        <pc:sldMkLst>
          <pc:docMk/>
          <pc:sldMk cId="955354513" sldId="1624"/>
        </pc:sldMkLst>
      </pc:sldChg>
      <pc:sldChg chg="modSp mod">
        <pc:chgData name="Wei Li" userId="fae33518c2e5a771" providerId="LiveId" clId="{D6FECD9F-C974-4F6F-A256-40BFF9AB01C6}" dt="2022-08-14T02:43:56.326" v="104" actId="6549"/>
        <pc:sldMkLst>
          <pc:docMk/>
          <pc:sldMk cId="2948737989" sldId="3890"/>
        </pc:sldMkLst>
        <pc:spChg chg="mod">
          <ac:chgData name="Wei Li" userId="fae33518c2e5a771" providerId="LiveId" clId="{D6FECD9F-C974-4F6F-A256-40BFF9AB01C6}" dt="2022-08-14T02:43:56.326" v="104" actId="6549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D6FECD9F-C974-4F6F-A256-40BFF9AB01C6}" dt="2022-08-14T02:37:55.618" v="51" actId="20577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3:21:41.740" v="323" actId="6549"/>
        <pc:sldMkLst>
          <pc:docMk/>
          <pc:sldMk cId="2473999819" sldId="3901"/>
        </pc:sldMkLst>
        <pc:graphicFrameChg chg="modGraphic">
          <ac:chgData name="Wei Li" userId="fae33518c2e5a771" providerId="LiveId" clId="{D6FECD9F-C974-4F6F-A256-40BFF9AB01C6}" dt="2022-08-14T03:21:41.740" v="323" actId="6549"/>
          <ac:graphicFrameMkLst>
            <pc:docMk/>
            <pc:sldMk cId="2473999819" sldId="3901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2:05.965" v="347" actId="20577"/>
        <pc:sldMkLst>
          <pc:docMk/>
          <pc:sldMk cId="724598084" sldId="3903"/>
        </pc:sldMkLst>
        <pc:graphicFrameChg chg="modGraphic">
          <ac:chgData name="Wei Li" userId="fae33518c2e5a771" providerId="LiveId" clId="{D6FECD9F-C974-4F6F-A256-40BFF9AB01C6}" dt="2022-08-14T03:22:05.965" v="347" actId="20577"/>
          <ac:graphicFrameMkLst>
            <pc:docMk/>
            <pc:sldMk cId="724598084" sldId="3903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2:44.771" v="395" actId="20577"/>
        <pc:sldMkLst>
          <pc:docMk/>
          <pc:sldMk cId="3795888307" sldId="3904"/>
        </pc:sldMkLst>
        <pc:graphicFrameChg chg="modGraphic">
          <ac:chgData name="Wei Li" userId="fae33518c2e5a771" providerId="LiveId" clId="{D6FECD9F-C974-4F6F-A256-40BFF9AB01C6}" dt="2022-08-14T03:22:44.771" v="395" actId="20577"/>
          <ac:graphicFrameMkLst>
            <pc:docMk/>
            <pc:sldMk cId="3795888307" sldId="3904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2:27.844" v="373" actId="20577"/>
        <pc:sldMkLst>
          <pc:docMk/>
          <pc:sldMk cId="2242625761" sldId="3905"/>
        </pc:sldMkLst>
        <pc:graphicFrameChg chg="modGraphic">
          <ac:chgData name="Wei Li" userId="fae33518c2e5a771" providerId="LiveId" clId="{D6FECD9F-C974-4F6F-A256-40BFF9AB01C6}" dt="2022-08-14T03:22:27.844" v="373" actId="20577"/>
          <ac:graphicFrameMkLst>
            <pc:docMk/>
            <pc:sldMk cId="2242625761" sldId="3905"/>
            <ac:graphicFrameMk id="3" creationId="{9D9F9C11-981F-4FA3-A0FC-0A54F823D3F2}"/>
          </ac:graphicFrameMkLst>
        </pc:graphicFrameChg>
      </pc:sldChg>
      <pc:sldChg chg="modSp mod">
        <pc:chgData name="Wei Li" userId="fae33518c2e5a771" providerId="LiveId" clId="{D6FECD9F-C974-4F6F-A256-40BFF9AB01C6}" dt="2022-08-14T03:23:10.807" v="435" actId="20577"/>
        <pc:sldMkLst>
          <pc:docMk/>
          <pc:sldMk cId="3046755379" sldId="3906"/>
        </pc:sldMkLst>
        <pc:graphicFrameChg chg="modGraphic">
          <ac:chgData name="Wei Li" userId="fae33518c2e5a771" providerId="LiveId" clId="{D6FECD9F-C974-4F6F-A256-40BFF9AB01C6}" dt="2022-08-14T03:23:10.807" v="435" actId="20577"/>
          <ac:graphicFrameMkLst>
            <pc:docMk/>
            <pc:sldMk cId="3046755379" sldId="3906"/>
            <ac:graphicFrameMk id="3" creationId="{9D9F9C11-981F-4FA3-A0FC-0A54F823D3F2}"/>
          </ac:graphicFrameMkLst>
        </pc:graphicFrameChg>
      </pc:sldChg>
      <pc:sldChg chg="del">
        <pc:chgData name="Wei Li" userId="fae33518c2e5a771" providerId="LiveId" clId="{D6FECD9F-C974-4F6F-A256-40BFF9AB01C6}" dt="2022-08-14T03:20:36.712" v="281" actId="47"/>
        <pc:sldMkLst>
          <pc:docMk/>
          <pc:sldMk cId="3029098246" sldId="3928"/>
        </pc:sldMkLst>
      </pc:sldChg>
      <pc:sldChg chg="del">
        <pc:chgData name="Wei Li" userId="fae33518c2e5a771" providerId="LiveId" clId="{D6FECD9F-C974-4F6F-A256-40BFF9AB01C6}" dt="2022-08-14T12:49:16.468" v="450" actId="2696"/>
        <pc:sldMkLst>
          <pc:docMk/>
          <pc:sldMk cId="3344340234" sldId="5256"/>
        </pc:sldMkLst>
      </pc:sldChg>
      <pc:sldChg chg="modSp mod">
        <pc:chgData name="Wei Li" userId="fae33518c2e5a771" providerId="LiveId" clId="{D6FECD9F-C974-4F6F-A256-40BFF9AB01C6}" dt="2022-08-14T02:40:17.470" v="86" actId="27636"/>
        <pc:sldMkLst>
          <pc:docMk/>
          <pc:sldMk cId="0" sldId="5349"/>
        </pc:sldMkLst>
        <pc:spChg chg="mod">
          <ac:chgData name="Wei Li" userId="fae33518c2e5a771" providerId="LiveId" clId="{D6FECD9F-C974-4F6F-A256-40BFF9AB01C6}" dt="2022-08-14T02:40:17.470" v="86" actId="27636"/>
          <ac:spMkLst>
            <pc:docMk/>
            <pc:sldMk cId="0" sldId="5349"/>
            <ac:spMk id="151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81" v="87" actId="27636"/>
        <pc:sldMkLst>
          <pc:docMk/>
          <pc:sldMk cId="0" sldId="5350"/>
        </pc:sldMkLst>
        <pc:spChg chg="mod">
          <ac:chgData name="Wei Li" userId="fae33518c2e5a771" providerId="LiveId" clId="{D6FECD9F-C974-4F6F-A256-40BFF9AB01C6}" dt="2022-08-14T02:40:17.481" v="87" actId="27636"/>
          <ac:spMkLst>
            <pc:docMk/>
            <pc:sldMk cId="0" sldId="5350"/>
            <ac:spMk id="156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87" v="88" actId="27636"/>
        <pc:sldMkLst>
          <pc:docMk/>
          <pc:sldMk cId="0" sldId="5351"/>
        </pc:sldMkLst>
        <pc:spChg chg="mod">
          <ac:chgData name="Wei Li" userId="fae33518c2e5a771" providerId="LiveId" clId="{D6FECD9F-C974-4F6F-A256-40BFF9AB01C6}" dt="2022-08-14T02:40:17.487" v="88" actId="27636"/>
          <ac:spMkLst>
            <pc:docMk/>
            <pc:sldMk cId="0" sldId="5351"/>
            <ac:spMk id="162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91" v="89" actId="27636"/>
        <pc:sldMkLst>
          <pc:docMk/>
          <pc:sldMk cId="0" sldId="5352"/>
        </pc:sldMkLst>
        <pc:spChg chg="mod">
          <ac:chgData name="Wei Li" userId="fae33518c2e5a771" providerId="LiveId" clId="{D6FECD9F-C974-4F6F-A256-40BFF9AB01C6}" dt="2022-08-14T02:40:17.491" v="89" actId="27636"/>
          <ac:spMkLst>
            <pc:docMk/>
            <pc:sldMk cId="0" sldId="5352"/>
            <ac:spMk id="168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40:17.494" v="90" actId="27636"/>
        <pc:sldMkLst>
          <pc:docMk/>
          <pc:sldMk cId="0" sldId="5353"/>
        </pc:sldMkLst>
        <pc:spChg chg="mod">
          <ac:chgData name="Wei Li" userId="fae33518c2e5a771" providerId="LiveId" clId="{D6FECD9F-C974-4F6F-A256-40BFF9AB01C6}" dt="2022-08-14T02:40:17.494" v="90" actId="27636"/>
          <ac:spMkLst>
            <pc:docMk/>
            <pc:sldMk cId="0" sldId="5353"/>
            <ac:spMk id="174" creationId="{00000000-0000-0000-0000-000000000000}"/>
          </ac:spMkLst>
        </pc:spChg>
      </pc:sldChg>
      <pc:sldChg chg="modSp mod">
        <pc:chgData name="Wei Li" userId="fae33518c2e5a771" providerId="LiveId" clId="{D6FECD9F-C974-4F6F-A256-40BFF9AB01C6}" dt="2022-08-14T02:50:41.590" v="153" actId="6549"/>
        <pc:sldMkLst>
          <pc:docMk/>
          <pc:sldMk cId="1590046880" sldId="5354"/>
        </pc:sldMkLst>
        <pc:spChg chg="mod">
          <ac:chgData name="Wei Li" userId="fae33518c2e5a771" providerId="LiveId" clId="{D6FECD9F-C974-4F6F-A256-40BFF9AB01C6}" dt="2022-08-14T02:50:41.590" v="153" actId="6549"/>
          <ac:spMkLst>
            <pc:docMk/>
            <pc:sldMk cId="1590046880" sldId="5354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1:37.203" v="161" actId="6549"/>
        <pc:sldMkLst>
          <pc:docMk/>
          <pc:sldMk cId="1418049806" sldId="5355"/>
        </pc:sldMkLst>
        <pc:spChg chg="mod">
          <ac:chgData name="Wei Li" userId="fae33518c2e5a771" providerId="LiveId" clId="{D6FECD9F-C974-4F6F-A256-40BFF9AB01C6}" dt="2022-08-14T02:51:37.203" v="161" actId="6549"/>
          <ac:spMkLst>
            <pc:docMk/>
            <pc:sldMk cId="1418049806" sldId="5355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25:34.556" v="449" actId="20577"/>
        <pc:sldMkLst>
          <pc:docMk/>
          <pc:sldMk cId="3649393339" sldId="5356"/>
        </pc:sldMkLst>
        <pc:spChg chg="mod">
          <ac:chgData name="Wei Li" userId="fae33518c2e5a771" providerId="LiveId" clId="{D6FECD9F-C974-4F6F-A256-40BFF9AB01C6}" dt="2022-08-14T03:25:34.556" v="449" actId="20577"/>
          <ac:spMkLst>
            <pc:docMk/>
            <pc:sldMk cId="3649393339" sldId="5356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2:31.847" v="178" actId="6549"/>
        <pc:sldMkLst>
          <pc:docMk/>
          <pc:sldMk cId="3861752858" sldId="5357"/>
        </pc:sldMkLst>
        <pc:spChg chg="mod">
          <ac:chgData name="Wei Li" userId="fae33518c2e5a771" providerId="LiveId" clId="{D6FECD9F-C974-4F6F-A256-40BFF9AB01C6}" dt="2022-08-14T02:52:31.847" v="178" actId="6549"/>
          <ac:spMkLst>
            <pc:docMk/>
            <pc:sldMk cId="3861752858" sldId="5357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3:05.294" v="188" actId="6549"/>
        <pc:sldMkLst>
          <pc:docMk/>
          <pc:sldMk cId="2794267954" sldId="5358"/>
        </pc:sldMkLst>
        <pc:spChg chg="mod">
          <ac:chgData name="Wei Li" userId="fae33518c2e5a771" providerId="LiveId" clId="{D6FECD9F-C974-4F6F-A256-40BFF9AB01C6}" dt="2022-08-14T02:53:05.294" v="188" actId="6549"/>
          <ac:spMkLst>
            <pc:docMk/>
            <pc:sldMk cId="2794267954" sldId="5358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3:48.642" v="205" actId="27636"/>
        <pc:sldMkLst>
          <pc:docMk/>
          <pc:sldMk cId="2770564647" sldId="5359"/>
        </pc:sldMkLst>
        <pc:spChg chg="mod">
          <ac:chgData name="Wei Li" userId="fae33518c2e5a771" providerId="LiveId" clId="{D6FECD9F-C974-4F6F-A256-40BFF9AB01C6}" dt="2022-08-14T02:53:48.642" v="205" actId="27636"/>
          <ac:spMkLst>
            <pc:docMk/>
            <pc:sldMk cId="2770564647" sldId="5359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2:54:16.787" v="211" actId="6549"/>
        <pc:sldMkLst>
          <pc:docMk/>
          <pc:sldMk cId="569493036" sldId="5360"/>
        </pc:sldMkLst>
        <pc:spChg chg="mod">
          <ac:chgData name="Wei Li" userId="fae33518c2e5a771" providerId="LiveId" clId="{D6FECD9F-C974-4F6F-A256-40BFF9AB01C6}" dt="2022-08-14T02:54:16.787" v="211" actId="6549"/>
          <ac:spMkLst>
            <pc:docMk/>
            <pc:sldMk cId="569493036" sldId="5360"/>
            <ac:spMk id="5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07:44.447" v="279" actId="20577"/>
        <pc:sldMkLst>
          <pc:docMk/>
          <pc:sldMk cId="4170052984" sldId="5361"/>
        </pc:sldMkLst>
        <pc:spChg chg="mod">
          <ac:chgData name="Wei Li" userId="fae33518c2e5a771" providerId="LiveId" clId="{D6FECD9F-C974-4F6F-A256-40BFF9AB01C6}" dt="2022-08-14T03:05:11.458" v="258" actId="20577"/>
          <ac:spMkLst>
            <pc:docMk/>
            <pc:sldMk cId="4170052984" sldId="5361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7:44.447" v="279" actId="20577"/>
          <ac:spMkLst>
            <pc:docMk/>
            <pc:sldMk cId="4170052984" sldId="5361"/>
            <ac:spMk id="14337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07:57.960" v="280" actId="6549"/>
        <pc:sldMkLst>
          <pc:docMk/>
          <pc:sldMk cId="4115019475" sldId="5362"/>
        </pc:sldMkLst>
        <pc:spChg chg="mod">
          <ac:chgData name="Wei Li" userId="fae33518c2e5a771" providerId="LiveId" clId="{D6FECD9F-C974-4F6F-A256-40BFF9AB01C6}" dt="2022-08-14T03:07:19.227" v="273" actId="20577"/>
          <ac:spMkLst>
            <pc:docMk/>
            <pc:sldMk cId="4115019475" sldId="5362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7:57.960" v="280" actId="6549"/>
          <ac:spMkLst>
            <pc:docMk/>
            <pc:sldMk cId="4115019475" sldId="5362"/>
            <ac:spMk id="14337" creationId="{00000000-0000-0000-0000-000000000000}"/>
          </ac:spMkLst>
        </pc:spChg>
      </pc:sldChg>
      <pc:sldChg chg="modSp add mod">
        <pc:chgData name="Wei Li" userId="fae33518c2e5a771" providerId="LiveId" clId="{D6FECD9F-C974-4F6F-A256-40BFF9AB01C6}" dt="2022-08-14T03:07:29.348" v="278" actId="14100"/>
        <pc:sldMkLst>
          <pc:docMk/>
          <pc:sldMk cId="1322469121" sldId="5363"/>
        </pc:sldMkLst>
        <pc:spChg chg="mod">
          <ac:chgData name="Wei Li" userId="fae33518c2e5a771" providerId="LiveId" clId="{D6FECD9F-C974-4F6F-A256-40BFF9AB01C6}" dt="2022-08-14T03:07:29.348" v="278" actId="14100"/>
          <ac:spMkLst>
            <pc:docMk/>
            <pc:sldMk cId="1322469121" sldId="5363"/>
            <ac:spMk id="2" creationId="{00000000-0000-0000-0000-000000000000}"/>
          </ac:spMkLst>
        </pc:spChg>
        <pc:spChg chg="mod">
          <ac:chgData name="Wei Li" userId="fae33518c2e5a771" providerId="LiveId" clId="{D6FECD9F-C974-4F6F-A256-40BFF9AB01C6}" dt="2022-08-14T03:07:09.341" v="271"/>
          <ac:spMkLst>
            <pc:docMk/>
            <pc:sldMk cId="1322469121" sldId="5363"/>
            <ac:spMk id="14337" creationId="{00000000-0000-0000-0000-000000000000}"/>
          </ac:spMkLst>
        </pc:spChg>
      </pc:sldChg>
      <pc:sldMasterChg chg="del delSldLayout">
        <pc:chgData name="Wei Li" userId="fae33518c2e5a771" providerId="LiveId" clId="{D6FECD9F-C974-4F6F-A256-40BFF9AB01C6}" dt="2022-08-14T12:49:16.468" v="450" actId="2696"/>
        <pc:sldMasterMkLst>
          <pc:docMk/>
          <pc:sldMasterMk cId="2554088285" sldId="2147483807"/>
        </pc:sldMasterMkLst>
        <pc:sldLayoutChg chg="del">
          <pc:chgData name="Wei Li" userId="fae33518c2e5a771" providerId="LiveId" clId="{D6FECD9F-C974-4F6F-A256-40BFF9AB01C6}" dt="2022-08-14T12:49:16.468" v="450" actId="2696"/>
          <pc:sldLayoutMkLst>
            <pc:docMk/>
            <pc:sldMasterMk cId="2554088285" sldId="2147483807"/>
            <pc:sldLayoutMk cId="2321672792" sldId="2147483809"/>
          </pc:sldLayoutMkLst>
        </pc:sldLayoutChg>
      </pc:sldMasterChg>
      <pc:sldMasterChg chg="del delSldLayout">
        <pc:chgData name="Wei Li" userId="fae33518c2e5a771" providerId="LiveId" clId="{D6FECD9F-C974-4F6F-A256-40BFF9AB01C6}" dt="2022-08-14T02:48:19.265" v="118" actId="47"/>
        <pc:sldMasterMkLst>
          <pc:docMk/>
          <pc:sldMasterMk cId="618708084" sldId="2147485933"/>
        </pc:sldMasterMkLst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977704980" sldId="2147485934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3720261890" sldId="2147485935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418807116" sldId="2147485936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2775656631" sldId="2147485937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1788230063" sldId="2147485938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2997917344" sldId="2147485939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711918750" sldId="2147485940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3864404428" sldId="2147485941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1958595951" sldId="2147485942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847713708" sldId="2147485943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3478188835" sldId="2147485944"/>
          </pc:sldLayoutMkLst>
        </pc:sldLayoutChg>
        <pc:sldLayoutChg chg="del">
          <pc:chgData name="Wei Li" userId="fae33518c2e5a771" providerId="LiveId" clId="{D6FECD9F-C974-4F6F-A256-40BFF9AB01C6}" dt="2022-08-14T02:48:19.265" v="118" actId="47"/>
          <pc:sldLayoutMkLst>
            <pc:docMk/>
            <pc:sldMasterMk cId="618708084" sldId="2147485933"/>
            <pc:sldLayoutMk cId="1946429068" sldId="2147485945"/>
          </pc:sldLayoutMkLst>
        </pc:sldLayoutChg>
      </pc:sldMasterChg>
      <pc:sldMasterChg chg="del delSldLayout">
        <pc:chgData name="Wei Li" userId="fae33518c2e5a771" providerId="LiveId" clId="{D6FECD9F-C974-4F6F-A256-40BFF9AB01C6}" dt="2022-08-14T12:52:13.415" v="451" actId="47"/>
        <pc:sldMasterMkLst>
          <pc:docMk/>
          <pc:sldMasterMk cId="3481993809" sldId="2147487492"/>
        </pc:sldMasterMkLst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995698457" sldId="2147487493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2813803459" sldId="2147487494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835816085" sldId="2147487495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1187404354" sldId="2147487496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580484015" sldId="2147487497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116310460" sldId="2147487498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227093560" sldId="2147487499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3660258722" sldId="2147487500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728927845" sldId="2147487501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2799941672" sldId="2147487502"/>
          </pc:sldLayoutMkLst>
        </pc:sldLayoutChg>
        <pc:sldLayoutChg chg="del">
          <pc:chgData name="Wei Li" userId="fae33518c2e5a771" providerId="LiveId" clId="{D6FECD9F-C974-4F6F-A256-40BFF9AB01C6}" dt="2022-08-14T12:52:13.415" v="451" actId="47"/>
          <pc:sldLayoutMkLst>
            <pc:docMk/>
            <pc:sldMasterMk cId="3481993809" sldId="2147487492"/>
            <pc:sldLayoutMk cId="2875722075" sldId="2147487503"/>
          </pc:sldLayoutMkLst>
        </pc:sldLayoutChg>
      </pc:sldMasterChg>
    </pc:docChg>
  </pc:docChgLst>
  <pc:docChgLst>
    <pc:chgData name="Wei Li" userId="fae33518c2e5a771" providerId="LiveId" clId="{B0CA8019-B331-45CC-9449-57B1539EED40}"/>
    <pc:docChg chg="undo custSel addSld delSld modSld delMainMaster">
      <pc:chgData name="Wei Li" userId="fae33518c2e5a771" providerId="LiveId" clId="{B0CA8019-B331-45CC-9449-57B1539EED40}" dt="2023-04-23T04:17:25.982" v="222" actId="47"/>
      <pc:docMkLst>
        <pc:docMk/>
      </pc:docMkLst>
      <pc:sldChg chg="del">
        <pc:chgData name="Wei Li" userId="fae33518c2e5a771" providerId="LiveId" clId="{B0CA8019-B331-45CC-9449-57B1539EED40}" dt="2023-04-23T03:34:39.626" v="8" actId="47"/>
        <pc:sldMkLst>
          <pc:docMk/>
          <pc:sldMk cId="1763262276" sldId="256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1863919693" sldId="257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859833014" sldId="258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436141612" sldId="260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2704669574" sldId="265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3635143879" sldId="266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1901466447" sldId="267"/>
        </pc:sldMkLst>
      </pc:sldChg>
      <pc:sldChg chg="del">
        <pc:chgData name="Wei Li" userId="fae33518c2e5a771" providerId="LiveId" clId="{B0CA8019-B331-45CC-9449-57B1539EED40}" dt="2023-04-23T03:32:35.236" v="4" actId="47"/>
        <pc:sldMkLst>
          <pc:docMk/>
          <pc:sldMk cId="75558743" sldId="283"/>
        </pc:sldMkLst>
      </pc:sldChg>
      <pc:sldChg chg="del">
        <pc:chgData name="Wei Li" userId="fae33518c2e5a771" providerId="LiveId" clId="{B0CA8019-B331-45CC-9449-57B1539EED40}" dt="2023-04-23T03:32:35.236" v="4" actId="47"/>
        <pc:sldMkLst>
          <pc:docMk/>
          <pc:sldMk cId="3478302712" sldId="285"/>
        </pc:sldMkLst>
      </pc:sldChg>
      <pc:sldChg chg="del">
        <pc:chgData name="Wei Li" userId="fae33518c2e5a771" providerId="LiveId" clId="{B0CA8019-B331-45CC-9449-57B1539EED40}" dt="2023-04-23T03:32:35.236" v="4" actId="47"/>
        <pc:sldMkLst>
          <pc:docMk/>
          <pc:sldMk cId="4266017897" sldId="286"/>
        </pc:sldMkLst>
      </pc:sldChg>
      <pc:sldChg chg="del">
        <pc:chgData name="Wei Li" userId="fae33518c2e5a771" providerId="LiveId" clId="{B0CA8019-B331-45CC-9449-57B1539EED40}" dt="2023-04-23T03:32:31.449" v="3"/>
        <pc:sldMkLst>
          <pc:docMk/>
          <pc:sldMk cId="740281549" sldId="287"/>
        </pc:sldMkLst>
      </pc:sldChg>
      <pc:sldChg chg="del">
        <pc:chgData name="Wei Li" userId="fae33518c2e5a771" providerId="LiveId" clId="{B0CA8019-B331-45CC-9449-57B1539EED40}" dt="2023-04-23T03:32:31.449" v="3"/>
        <pc:sldMkLst>
          <pc:docMk/>
          <pc:sldMk cId="3130626968" sldId="288"/>
        </pc:sldMkLst>
      </pc:sldChg>
      <pc:sldChg chg="del">
        <pc:chgData name="Wei Li" userId="fae33518c2e5a771" providerId="LiveId" clId="{B0CA8019-B331-45CC-9449-57B1539EED40}" dt="2023-04-23T03:32:31.449" v="3"/>
        <pc:sldMkLst>
          <pc:docMk/>
          <pc:sldMk cId="2037243620" sldId="289"/>
        </pc:sldMkLst>
      </pc:sldChg>
      <pc:sldChg chg="modSp mod">
        <pc:chgData name="Wei Li" userId="fae33518c2e5a771" providerId="LiveId" clId="{B0CA8019-B331-45CC-9449-57B1539EED40}" dt="2023-04-23T03:45:23.902" v="87" actId="20577"/>
        <pc:sldMkLst>
          <pc:docMk/>
          <pc:sldMk cId="4265739660" sldId="791"/>
        </pc:sldMkLst>
        <pc:spChg chg="mod">
          <ac:chgData name="Wei Li" userId="fae33518c2e5a771" providerId="LiveId" clId="{B0CA8019-B331-45CC-9449-57B1539EED40}" dt="2023-04-23T03:45:17.687" v="86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45:23.902" v="87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B0CA8019-B331-45CC-9449-57B1539EED40}" dt="2023-04-23T03:40:02.292" v="48" actId="6549"/>
        <pc:sldMkLst>
          <pc:docMk/>
          <pc:sldMk cId="0" sldId="1614"/>
        </pc:sldMkLst>
        <pc:spChg chg="mod">
          <ac:chgData name="Wei Li" userId="fae33518c2e5a771" providerId="LiveId" clId="{B0CA8019-B331-45CC-9449-57B1539EED40}" dt="2023-04-23T03:39:10.822" v="16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B0CA8019-B331-45CC-9449-57B1539EED40}" dt="2023-04-23T03:40:02.292" v="48" actId="6549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B0CA8019-B331-45CC-9449-57B1539EED40}" dt="2023-04-23T03:31:39.724" v="2"/>
        <pc:sldMkLst>
          <pc:docMk/>
          <pc:sldMk cId="2948737989" sldId="3890"/>
        </pc:sldMkLst>
        <pc:spChg chg="mod">
          <ac:chgData name="Wei Li" userId="fae33518c2e5a771" providerId="LiveId" clId="{B0CA8019-B331-45CC-9449-57B1539EED40}" dt="2023-04-23T03:29:22.256" v="0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B0CA8019-B331-45CC-9449-57B1539EED40}" dt="2023-04-23T03:31:39.724" v="2"/>
          <ac:spMkLst>
            <pc:docMk/>
            <pc:sldMk cId="2948737989" sldId="3890"/>
            <ac:spMk id="392195" creationId="{00000000-0000-0000-0000-000000000000}"/>
          </ac:spMkLst>
        </pc:spChg>
      </pc:sldChg>
      <pc:sldChg chg="delSp modSp mod">
        <pc:chgData name="Wei Li" userId="fae33518c2e5a771" providerId="LiveId" clId="{B0CA8019-B331-45CC-9449-57B1539EED40}" dt="2023-04-23T04:12:36.825" v="185" actId="255"/>
        <pc:sldMkLst>
          <pc:docMk/>
          <pc:sldMk cId="0" sldId="5467"/>
        </pc:sldMkLst>
        <pc:spChg chg="mod">
          <ac:chgData name="Wei Li" userId="fae33518c2e5a771" providerId="LiveId" clId="{B0CA8019-B331-45CC-9449-57B1539EED40}" dt="2023-04-23T04:12:36.825" v="185" actId="255"/>
          <ac:spMkLst>
            <pc:docMk/>
            <pc:sldMk cId="0" sldId="5467"/>
            <ac:spMk id="151" creationId="{00000000-0000-0000-0000-000000000000}"/>
          </ac:spMkLst>
        </pc:spChg>
        <pc:spChg chg="del mod">
          <ac:chgData name="Wei Li" userId="fae33518c2e5a771" providerId="LiveId" clId="{B0CA8019-B331-45CC-9449-57B1539EED40}" dt="2023-04-23T04:12:26.910" v="184" actId="478"/>
          <ac:spMkLst>
            <pc:docMk/>
            <pc:sldMk cId="0" sldId="5467"/>
            <ac:spMk id="152" creationId="{00000000-0000-0000-0000-000000000000}"/>
          </ac:spMkLst>
        </pc:spChg>
      </pc:sldChg>
      <pc:sldChg chg="delSp modSp mod">
        <pc:chgData name="Wei Li" userId="fae33518c2e5a771" providerId="LiveId" clId="{B0CA8019-B331-45CC-9449-57B1539EED40}" dt="2023-04-23T04:15:44.364" v="216" actId="478"/>
        <pc:sldMkLst>
          <pc:docMk/>
          <pc:sldMk cId="0" sldId="5468"/>
        </pc:sldMkLst>
        <pc:spChg chg="mod">
          <ac:chgData name="Wei Li" userId="fae33518c2e5a771" providerId="LiveId" clId="{B0CA8019-B331-45CC-9449-57B1539EED40}" dt="2023-04-23T04:13:06.745" v="190" actId="14100"/>
          <ac:spMkLst>
            <pc:docMk/>
            <pc:sldMk cId="0" sldId="5468"/>
            <ac:spMk id="154" creationId="{00000000-0000-0000-0000-000000000000}"/>
          </ac:spMkLst>
        </pc:spChg>
        <pc:spChg chg="del">
          <ac:chgData name="Wei Li" userId="fae33518c2e5a771" providerId="LiveId" clId="{B0CA8019-B331-45CC-9449-57B1539EED40}" dt="2023-04-23T04:12:57.927" v="186" actId="478"/>
          <ac:spMkLst>
            <pc:docMk/>
            <pc:sldMk cId="0" sldId="5468"/>
            <ac:spMk id="155" creationId="{00000000-0000-0000-0000-000000000000}"/>
          </ac:spMkLst>
        </pc:spChg>
        <pc:spChg chg="del mod">
          <ac:chgData name="Wei Li" userId="fae33518c2e5a771" providerId="LiveId" clId="{B0CA8019-B331-45CC-9449-57B1539EED40}" dt="2023-04-23T04:15:44.364" v="216" actId="478"/>
          <ac:spMkLst>
            <pc:docMk/>
            <pc:sldMk cId="0" sldId="5468"/>
            <ac:spMk id="156" creationId="{00000000-0000-0000-0000-000000000000}"/>
          </ac:spMkLst>
        </pc:spChg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2005741136" sldId="5499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2282859117" sldId="5500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3972245440" sldId="5501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213812807" sldId="5502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1503377968" sldId="5503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273102542" sldId="5504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1888494494" sldId="5505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1881967980" sldId="5506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3340086679" sldId="5507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2311982843" sldId="5508"/>
        </pc:sldMkLst>
      </pc:sldChg>
      <pc:sldChg chg="del">
        <pc:chgData name="Wei Li" userId="fae33518c2e5a771" providerId="LiveId" clId="{B0CA8019-B331-45CC-9449-57B1539EED40}" dt="2023-04-23T03:29:37.838" v="1" actId="47"/>
        <pc:sldMkLst>
          <pc:docMk/>
          <pc:sldMk cId="1922419736" sldId="5509"/>
        </pc:sldMkLst>
      </pc:sldChg>
      <pc:sldChg chg="del">
        <pc:chgData name="Wei Li" userId="fae33518c2e5a771" providerId="LiveId" clId="{B0CA8019-B331-45CC-9449-57B1539EED40}" dt="2023-04-23T04:17:23.413" v="221" actId="47"/>
        <pc:sldMkLst>
          <pc:docMk/>
          <pc:sldMk cId="0" sldId="5510"/>
        </pc:sldMkLst>
      </pc:sldChg>
      <pc:sldChg chg="del">
        <pc:chgData name="Wei Li" userId="fae33518c2e5a771" providerId="LiveId" clId="{B0CA8019-B331-45CC-9449-57B1539EED40}" dt="2023-04-23T04:17:25.982" v="222" actId="47"/>
        <pc:sldMkLst>
          <pc:docMk/>
          <pc:sldMk cId="3931204407" sldId="5511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0" sldId="5512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4115591376" sldId="5513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1874031288" sldId="5514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4152897465" sldId="5516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0" sldId="5517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0" sldId="5518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0" sldId="5519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0" sldId="5520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0" sldId="5521"/>
        </pc:sldMkLst>
      </pc:sldChg>
      <pc:sldChg chg="del">
        <pc:chgData name="Wei Li" userId="fae33518c2e5a771" providerId="LiveId" clId="{B0CA8019-B331-45CC-9449-57B1539EED40}" dt="2023-04-23T03:41:31.599" v="74" actId="47"/>
        <pc:sldMkLst>
          <pc:docMk/>
          <pc:sldMk cId="246631031" sldId="5522"/>
        </pc:sldMkLst>
      </pc:sldChg>
      <pc:sldChg chg="del">
        <pc:chgData name="Wei Li" userId="fae33518c2e5a771" providerId="LiveId" clId="{B0CA8019-B331-45CC-9449-57B1539EED40}" dt="2023-04-23T03:45:32.200" v="88" actId="47"/>
        <pc:sldMkLst>
          <pc:docMk/>
          <pc:sldMk cId="4223376143" sldId="5523"/>
        </pc:sldMkLst>
      </pc:sldChg>
      <pc:sldChg chg="del">
        <pc:chgData name="Wei Li" userId="fae33518c2e5a771" providerId="LiveId" clId="{B0CA8019-B331-45CC-9449-57B1539EED40}" dt="2023-04-23T03:45:32.200" v="88" actId="47"/>
        <pc:sldMkLst>
          <pc:docMk/>
          <pc:sldMk cId="3748694615" sldId="5524"/>
        </pc:sldMkLst>
      </pc:sldChg>
      <pc:sldChg chg="del">
        <pc:chgData name="Wei Li" userId="fae33518c2e5a771" providerId="LiveId" clId="{B0CA8019-B331-45CC-9449-57B1539EED40}" dt="2023-04-23T03:45:32.200" v="88" actId="47"/>
        <pc:sldMkLst>
          <pc:docMk/>
          <pc:sldMk cId="2045702089" sldId="5525"/>
        </pc:sldMkLst>
      </pc:sldChg>
      <pc:sldChg chg="del">
        <pc:chgData name="Wei Li" userId="fae33518c2e5a771" providerId="LiveId" clId="{B0CA8019-B331-45CC-9449-57B1539EED40}" dt="2023-04-23T03:45:32.200" v="88" actId="47"/>
        <pc:sldMkLst>
          <pc:docMk/>
          <pc:sldMk cId="986009758" sldId="5526"/>
        </pc:sldMkLst>
      </pc:sldChg>
      <pc:sldChg chg="del">
        <pc:chgData name="Wei Li" userId="fae33518c2e5a771" providerId="LiveId" clId="{B0CA8019-B331-45CC-9449-57B1539EED40}" dt="2023-04-23T03:45:32.200" v="88" actId="47"/>
        <pc:sldMkLst>
          <pc:docMk/>
          <pc:sldMk cId="349916729" sldId="5527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4241079387" sldId="5528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1729716449" sldId="5529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1693170200" sldId="5531"/>
        </pc:sldMkLst>
      </pc:sldChg>
      <pc:sldChg chg="del">
        <pc:chgData name="Wei Li" userId="fae33518c2e5a771" providerId="LiveId" clId="{B0CA8019-B331-45CC-9449-57B1539EED40}" dt="2023-04-23T03:34:39.626" v="8" actId="47"/>
        <pc:sldMkLst>
          <pc:docMk/>
          <pc:sldMk cId="2795171450" sldId="5532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647997252" sldId="5533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957001827" sldId="5534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1565664430" sldId="5535"/>
        </pc:sldMkLst>
      </pc:sldChg>
      <pc:sldChg chg="del">
        <pc:chgData name="Wei Li" userId="fae33518c2e5a771" providerId="LiveId" clId="{B0CA8019-B331-45CC-9449-57B1539EED40}" dt="2023-04-23T03:34:52.088" v="9" actId="47"/>
        <pc:sldMkLst>
          <pc:docMk/>
          <pc:sldMk cId="1152228888" sldId="5536"/>
        </pc:sldMkLst>
      </pc:sldChg>
      <pc:sldChg chg="del">
        <pc:chgData name="Wei Li" userId="fae33518c2e5a771" providerId="LiveId" clId="{B0CA8019-B331-45CC-9449-57B1539EED40}" dt="2023-04-23T03:32:31.449" v="3"/>
        <pc:sldMkLst>
          <pc:docMk/>
          <pc:sldMk cId="911538269" sldId="5537"/>
        </pc:sldMkLst>
      </pc:sldChg>
      <pc:sldChg chg="modSp modAnim">
        <pc:chgData name="Wei Li" userId="fae33518c2e5a771" providerId="LiveId" clId="{B0CA8019-B331-45CC-9449-57B1539EED40}" dt="2023-04-23T03:34:28.474" v="7"/>
        <pc:sldMkLst>
          <pc:docMk/>
          <pc:sldMk cId="2492386989" sldId="5541"/>
        </pc:sldMkLst>
        <pc:spChg chg="mod">
          <ac:chgData name="Wei Li" userId="fae33518c2e5a771" providerId="LiveId" clId="{B0CA8019-B331-45CC-9449-57B1539EED40}" dt="2023-04-23T03:34:28.474" v="7"/>
          <ac:spMkLst>
            <pc:docMk/>
            <pc:sldMk cId="2492386989" sldId="5541"/>
            <ac:spMk id="3" creationId="{D74C87F4-5885-722D-A60F-BA634FC73AEA}"/>
          </ac:spMkLst>
        </pc:spChg>
      </pc:sldChg>
      <pc:sldChg chg="modSp add mod">
        <pc:chgData name="Wei Li" userId="fae33518c2e5a771" providerId="LiveId" clId="{B0CA8019-B331-45CC-9449-57B1539EED40}" dt="2023-04-23T03:41:06.484" v="73" actId="20577"/>
        <pc:sldMkLst>
          <pc:docMk/>
          <pc:sldMk cId="820907903" sldId="5542"/>
        </pc:sldMkLst>
        <pc:spChg chg="mod">
          <ac:chgData name="Wei Li" userId="fae33518c2e5a771" providerId="LiveId" clId="{B0CA8019-B331-45CC-9449-57B1539EED40}" dt="2023-04-23T03:40:23.312" v="54" actId="20577"/>
          <ac:spMkLst>
            <pc:docMk/>
            <pc:sldMk cId="820907903" sldId="5542"/>
            <ac:spMk id="3" creationId="{0DFA149E-1499-1A1A-3595-9F887A230A39}"/>
          </ac:spMkLst>
        </pc:spChg>
        <pc:spChg chg="mod">
          <ac:chgData name="Wei Li" userId="fae33518c2e5a771" providerId="LiveId" clId="{B0CA8019-B331-45CC-9449-57B1539EED40}" dt="2023-04-23T03:41:06.484" v="73" actId="20577"/>
          <ac:spMkLst>
            <pc:docMk/>
            <pc:sldMk cId="820907903" sldId="5542"/>
            <ac:spMk id="1981" creationId="{00000000-0000-0000-0000-000000000000}"/>
          </ac:spMkLst>
        </pc:spChg>
      </pc:sldChg>
      <pc:sldChg chg="modSp add mod">
        <pc:chgData name="Wei Li" userId="fae33518c2e5a771" providerId="LiveId" clId="{B0CA8019-B331-45CC-9449-57B1539EED40}" dt="2023-04-23T03:46:37.529" v="117" actId="20577"/>
        <pc:sldMkLst>
          <pc:docMk/>
          <pc:sldMk cId="1225313843" sldId="5543"/>
        </pc:sldMkLst>
        <pc:spChg chg="mod">
          <ac:chgData name="Wei Li" userId="fae33518c2e5a771" providerId="LiveId" clId="{B0CA8019-B331-45CC-9449-57B1539EED40}" dt="2023-04-23T03:46:37.529" v="117" actId="20577"/>
          <ac:spMkLst>
            <pc:docMk/>
            <pc:sldMk cId="1225313843" sldId="5543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46:32.343" v="113" actId="20577"/>
          <ac:spMkLst>
            <pc:docMk/>
            <pc:sldMk cId="1225313843" sldId="5543"/>
            <ac:spMk id="14337" creationId="{00000000-0000-0000-0000-000000000000}"/>
          </ac:spMkLst>
        </pc:spChg>
      </pc:sldChg>
      <pc:sldChg chg="modSp add mod">
        <pc:chgData name="Wei Li" userId="fae33518c2e5a771" providerId="LiveId" clId="{B0CA8019-B331-45CC-9449-57B1539EED40}" dt="2023-04-23T03:47:39.911" v="128" actId="20577"/>
        <pc:sldMkLst>
          <pc:docMk/>
          <pc:sldMk cId="3952514820" sldId="5544"/>
        </pc:sldMkLst>
        <pc:spChg chg="mod">
          <ac:chgData name="Wei Li" userId="fae33518c2e5a771" providerId="LiveId" clId="{B0CA8019-B331-45CC-9449-57B1539EED40}" dt="2023-04-23T03:47:14.043" v="122" actId="20577"/>
          <ac:spMkLst>
            <pc:docMk/>
            <pc:sldMk cId="3952514820" sldId="5544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47:39.911" v="128" actId="20577"/>
          <ac:spMkLst>
            <pc:docMk/>
            <pc:sldMk cId="3952514820" sldId="5544"/>
            <ac:spMk id="14337" creationId="{00000000-0000-0000-0000-000000000000}"/>
          </ac:spMkLst>
        </pc:spChg>
      </pc:sldChg>
      <pc:sldChg chg="modSp add mod">
        <pc:chgData name="Wei Li" userId="fae33518c2e5a771" providerId="LiveId" clId="{B0CA8019-B331-45CC-9449-57B1539EED40}" dt="2023-04-23T03:49:41.705" v="146" actId="20577"/>
        <pc:sldMkLst>
          <pc:docMk/>
          <pc:sldMk cId="3380534825" sldId="5545"/>
        </pc:sldMkLst>
        <pc:spChg chg="mod">
          <ac:chgData name="Wei Li" userId="fae33518c2e5a771" providerId="LiveId" clId="{B0CA8019-B331-45CC-9449-57B1539EED40}" dt="2023-04-23T03:49:41.705" v="146" actId="20577"/>
          <ac:spMkLst>
            <pc:docMk/>
            <pc:sldMk cId="3380534825" sldId="5545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48:52.160" v="142" actId="20577"/>
          <ac:spMkLst>
            <pc:docMk/>
            <pc:sldMk cId="3380534825" sldId="5545"/>
            <ac:spMk id="14337" creationId="{00000000-0000-0000-0000-000000000000}"/>
          </ac:spMkLst>
        </pc:spChg>
      </pc:sldChg>
      <pc:sldChg chg="modSp add mod">
        <pc:chgData name="Wei Li" userId="fae33518c2e5a771" providerId="LiveId" clId="{B0CA8019-B331-45CC-9449-57B1539EED40}" dt="2023-04-23T03:51:07.898" v="169" actId="20577"/>
        <pc:sldMkLst>
          <pc:docMk/>
          <pc:sldMk cId="2203981762" sldId="5546"/>
        </pc:sldMkLst>
        <pc:spChg chg="mod">
          <ac:chgData name="Wei Li" userId="fae33518c2e5a771" providerId="LiveId" clId="{B0CA8019-B331-45CC-9449-57B1539EED40}" dt="2023-04-23T03:50:09.033" v="153" actId="20577"/>
          <ac:spMkLst>
            <pc:docMk/>
            <pc:sldMk cId="2203981762" sldId="5546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51:07.898" v="169" actId="20577"/>
          <ac:spMkLst>
            <pc:docMk/>
            <pc:sldMk cId="2203981762" sldId="5546"/>
            <ac:spMk id="14337" creationId="{00000000-0000-0000-0000-000000000000}"/>
          </ac:spMkLst>
        </pc:spChg>
      </pc:sldChg>
      <pc:sldChg chg="modSp add mod">
        <pc:chgData name="Wei Li" userId="fae33518c2e5a771" providerId="LiveId" clId="{B0CA8019-B331-45CC-9449-57B1539EED40}" dt="2023-04-23T03:51:24.318" v="173" actId="20577"/>
        <pc:sldMkLst>
          <pc:docMk/>
          <pc:sldMk cId="3773230219" sldId="5547"/>
        </pc:sldMkLst>
        <pc:spChg chg="mod">
          <ac:chgData name="Wei Li" userId="fae33518c2e5a771" providerId="LiveId" clId="{B0CA8019-B331-45CC-9449-57B1539EED40}" dt="2023-04-23T03:50:23.672" v="159" actId="20577"/>
          <ac:spMkLst>
            <pc:docMk/>
            <pc:sldMk cId="3773230219" sldId="5547"/>
            <ac:spMk id="2" creationId="{00000000-0000-0000-0000-000000000000}"/>
          </ac:spMkLst>
        </pc:spChg>
        <pc:spChg chg="mod">
          <ac:chgData name="Wei Li" userId="fae33518c2e5a771" providerId="LiveId" clId="{B0CA8019-B331-45CC-9449-57B1539EED40}" dt="2023-04-23T03:51:24.318" v="173" actId="20577"/>
          <ac:spMkLst>
            <pc:docMk/>
            <pc:sldMk cId="3773230219" sldId="5547"/>
            <ac:spMk id="14337" creationId="{00000000-0000-0000-0000-000000000000}"/>
          </ac:spMkLst>
        </pc:spChg>
      </pc:sldChg>
      <pc:sldChg chg="modSp add del mod setBg">
        <pc:chgData name="Wei Li" userId="fae33518c2e5a771" providerId="LiveId" clId="{B0CA8019-B331-45CC-9449-57B1539EED40}" dt="2023-04-23T04:13:21.761" v="193" actId="47"/>
        <pc:sldMkLst>
          <pc:docMk/>
          <pc:sldMk cId="242440773" sldId="5556"/>
        </pc:sldMkLst>
        <pc:spChg chg="mod">
          <ac:chgData name="Wei Li" userId="fae33518c2e5a771" providerId="LiveId" clId="{B0CA8019-B331-45CC-9449-57B1539EED40}" dt="2023-04-23T04:13:16.608" v="192"/>
          <ac:spMkLst>
            <pc:docMk/>
            <pc:sldMk cId="242440773" sldId="5556"/>
            <ac:spMk id="154" creationId="{00000000-0000-0000-0000-000000000000}"/>
          </ac:spMkLst>
        </pc:spChg>
      </pc:sldChg>
      <pc:sldChg chg="delSp modSp mod">
        <pc:chgData name="Wei Li" userId="fae33518c2e5a771" providerId="LiveId" clId="{B0CA8019-B331-45CC-9449-57B1539EED40}" dt="2023-04-23T04:15:50.642" v="218" actId="478"/>
        <pc:sldMkLst>
          <pc:docMk/>
          <pc:sldMk cId="2012406442" sldId="5556"/>
        </pc:sldMkLst>
        <pc:spChg chg="mod">
          <ac:chgData name="Wei Li" userId="fae33518c2e5a771" providerId="LiveId" clId="{B0CA8019-B331-45CC-9449-57B1539EED40}" dt="2023-04-23T04:13:30.210" v="194"/>
          <ac:spMkLst>
            <pc:docMk/>
            <pc:sldMk cId="2012406442" sldId="5556"/>
            <ac:spMk id="154" creationId="{00000000-0000-0000-0000-000000000000}"/>
          </ac:spMkLst>
        </pc:spChg>
        <pc:spChg chg="del mod">
          <ac:chgData name="Wei Li" userId="fae33518c2e5a771" providerId="LiveId" clId="{B0CA8019-B331-45CC-9449-57B1539EED40}" dt="2023-04-23T04:15:50.642" v="218" actId="478"/>
          <ac:spMkLst>
            <pc:docMk/>
            <pc:sldMk cId="2012406442" sldId="5556"/>
            <ac:spMk id="156" creationId="{00000000-0000-0000-0000-000000000000}"/>
          </ac:spMkLst>
        </pc:spChg>
      </pc:sldChg>
      <pc:sldChg chg="delSp modSp mod">
        <pc:chgData name="Wei Li" userId="fae33518c2e5a771" providerId="LiveId" clId="{B0CA8019-B331-45CC-9449-57B1539EED40}" dt="2023-04-23T04:15:56.890" v="219" actId="478"/>
        <pc:sldMkLst>
          <pc:docMk/>
          <pc:sldMk cId="2252121098" sldId="5557"/>
        </pc:sldMkLst>
        <pc:spChg chg="mod">
          <ac:chgData name="Wei Li" userId="fae33518c2e5a771" providerId="LiveId" clId="{B0CA8019-B331-45CC-9449-57B1539EED40}" dt="2023-04-23T04:15:03.829" v="211" actId="20577"/>
          <ac:spMkLst>
            <pc:docMk/>
            <pc:sldMk cId="2252121098" sldId="5557"/>
            <ac:spMk id="154" creationId="{00000000-0000-0000-0000-000000000000}"/>
          </ac:spMkLst>
        </pc:spChg>
        <pc:spChg chg="del">
          <ac:chgData name="Wei Li" userId="fae33518c2e5a771" providerId="LiveId" clId="{B0CA8019-B331-45CC-9449-57B1539EED40}" dt="2023-04-23T04:15:56.890" v="219" actId="478"/>
          <ac:spMkLst>
            <pc:docMk/>
            <pc:sldMk cId="2252121098" sldId="5557"/>
            <ac:spMk id="156" creationId="{00000000-0000-0000-0000-000000000000}"/>
          </ac:spMkLst>
        </pc:spChg>
      </pc:sldChg>
      <pc:sldChg chg="delSp modSp mod">
        <pc:chgData name="Wei Li" userId="fae33518c2e5a771" providerId="LiveId" clId="{B0CA8019-B331-45CC-9449-57B1539EED40}" dt="2023-04-23T04:16:02.146" v="220" actId="478"/>
        <pc:sldMkLst>
          <pc:docMk/>
          <pc:sldMk cId="1905910877" sldId="5558"/>
        </pc:sldMkLst>
        <pc:spChg chg="mod">
          <ac:chgData name="Wei Li" userId="fae33518c2e5a771" providerId="LiveId" clId="{B0CA8019-B331-45CC-9449-57B1539EED40}" dt="2023-04-23T04:15:34.001" v="214"/>
          <ac:spMkLst>
            <pc:docMk/>
            <pc:sldMk cId="1905910877" sldId="5558"/>
            <ac:spMk id="154" creationId="{00000000-0000-0000-0000-000000000000}"/>
          </ac:spMkLst>
        </pc:spChg>
        <pc:spChg chg="del">
          <ac:chgData name="Wei Li" userId="fae33518c2e5a771" providerId="LiveId" clId="{B0CA8019-B331-45CC-9449-57B1539EED40}" dt="2023-04-23T04:16:02.146" v="220" actId="478"/>
          <ac:spMkLst>
            <pc:docMk/>
            <pc:sldMk cId="1905910877" sldId="5558"/>
            <ac:spMk id="156" creationId="{00000000-0000-0000-0000-000000000000}"/>
          </ac:spMkLst>
        </pc:spChg>
      </pc:sldChg>
      <pc:sldMasterChg chg="del delSldLayout">
        <pc:chgData name="Wei Li" userId="fae33518c2e5a771" providerId="LiveId" clId="{B0CA8019-B331-45CC-9449-57B1539EED40}" dt="2023-04-23T03:32:35.236" v="4" actId="47"/>
        <pc:sldMasterMkLst>
          <pc:docMk/>
          <pc:sldMasterMk cId="97227611" sldId="2147488041"/>
        </pc:sldMasterMkLst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527142812" sldId="2147488042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1920203651" sldId="2147488043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2735984569" sldId="2147488044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3198936221" sldId="2147488045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1749721745" sldId="2147488046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2982307810" sldId="2147488047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3502070044" sldId="2147488048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4282007654" sldId="2147488049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1360079809" sldId="2147488050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1359898857" sldId="2147488051"/>
          </pc:sldLayoutMkLst>
        </pc:sldLayoutChg>
        <pc:sldLayoutChg chg="del">
          <pc:chgData name="Wei Li" userId="fae33518c2e5a771" providerId="LiveId" clId="{B0CA8019-B331-45CC-9449-57B1539EED40}" dt="2023-04-23T03:32:35.236" v="4" actId="47"/>
          <pc:sldLayoutMkLst>
            <pc:docMk/>
            <pc:sldMasterMk cId="97227611" sldId="2147488041"/>
            <pc:sldLayoutMk cId="2422480446" sldId="2147488052"/>
          </pc:sldLayoutMkLst>
        </pc:sldLayoutChg>
      </pc:sldMasterChg>
      <pc:sldMasterChg chg="del delSldLayout">
        <pc:chgData name="Wei Li" userId="fae33518c2e5a771" providerId="LiveId" clId="{B0CA8019-B331-45CC-9449-57B1539EED40}" dt="2023-04-23T03:29:37.838" v="1" actId="47"/>
        <pc:sldMasterMkLst>
          <pc:docMk/>
          <pc:sldMasterMk cId="4279204299" sldId="2147488053"/>
        </pc:sldMasterMkLst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3262002642" sldId="2147488054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891295208" sldId="2147488055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524332007" sldId="2147488056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491682881" sldId="2147488057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783600763" sldId="2147488058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389740372" sldId="2147488059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397740016" sldId="2147488060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3709307140" sldId="2147488061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713884654" sldId="2147488062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49727565" sldId="2147488063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499119367" sldId="2147488064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642442971" sldId="2147488065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10181228" sldId="2147488066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712423790" sldId="2147488067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2498435652" sldId="2147488068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3562673215" sldId="2147488069"/>
          </pc:sldLayoutMkLst>
        </pc:sldLayoutChg>
        <pc:sldLayoutChg chg="del">
          <pc:chgData name="Wei Li" userId="fae33518c2e5a771" providerId="LiveId" clId="{B0CA8019-B331-45CC-9449-57B1539EED40}" dt="2023-04-23T03:29:37.838" v="1" actId="47"/>
          <pc:sldLayoutMkLst>
            <pc:docMk/>
            <pc:sldMasterMk cId="4279204299" sldId="2147488053"/>
            <pc:sldLayoutMk cId="749531297" sldId="2147488070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39.626" v="8" actId="47"/>
        <pc:sldMasterMkLst>
          <pc:docMk/>
          <pc:sldMasterMk cId="3574957319" sldId="2147488082"/>
        </pc:sldMasterMkLst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2567435789" sldId="2147488083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1145547087" sldId="2147488084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1322896423" sldId="2147488085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3636927467" sldId="2147488086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2694304580" sldId="2147488087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3045209909" sldId="2147488088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3868021829" sldId="2147488089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3674415917" sldId="2147488090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1959506513" sldId="2147488091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3127986272" sldId="2147488092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574957319" sldId="2147488082"/>
            <pc:sldLayoutMk cId="858797908" sldId="2147488093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39.626" v="8" actId="47"/>
        <pc:sldMasterMkLst>
          <pc:docMk/>
          <pc:sldMasterMk cId="3179829929" sldId="2147488094"/>
        </pc:sldMasterMkLst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2165362506" sldId="2147488095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2894839408" sldId="2147488096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3370276730" sldId="2147488097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409966397" sldId="2147488098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1382329454" sldId="2147488099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1897869554" sldId="2147488100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3490903072" sldId="2147488101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1351883665" sldId="2147488102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752178478" sldId="2147488103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563607357" sldId="2147488104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179829929" sldId="2147488094"/>
            <pc:sldLayoutMk cId="2386957490" sldId="2147488105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39.626" v="8" actId="47"/>
        <pc:sldMasterMkLst>
          <pc:docMk/>
          <pc:sldMasterMk cId="3941650876" sldId="2147488106"/>
        </pc:sldMasterMkLst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1495475622" sldId="2147488107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2925649420" sldId="2147488108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2808037336" sldId="2147488109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1974125306" sldId="2147488110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1480276429" sldId="2147488111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4114058966" sldId="2147488112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3807921363" sldId="2147488113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170417967" sldId="2147488114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2059419921" sldId="2147488115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3683866665" sldId="2147488116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3941650876" sldId="2147488106"/>
            <pc:sldLayoutMk cId="808544982" sldId="2147488117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39.626" v="8" actId="47"/>
        <pc:sldMasterMkLst>
          <pc:docMk/>
          <pc:sldMasterMk cId="4234160239" sldId="2147488130"/>
        </pc:sldMasterMkLst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3035628555" sldId="2147488131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3888940519" sldId="2147488132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1936683978" sldId="2147488133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3491056474" sldId="2147488134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382738563" sldId="2147488135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1973079187" sldId="2147488136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2751930824" sldId="2147488137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1186981110" sldId="2147488138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303644119" sldId="2147488139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4058104769" sldId="2147488140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4234160239" sldId="2147488130"/>
            <pc:sldLayoutMk cId="580713111" sldId="2147488141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52.088" v="9" actId="47"/>
        <pc:sldMasterMkLst>
          <pc:docMk/>
          <pc:sldMasterMk cId="1247604656" sldId="2147488142"/>
        </pc:sldMasterMkLst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141392421" sldId="2147488143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3289344821" sldId="2147488144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2550598059" sldId="2147488145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52621695" sldId="2147488146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1158097150" sldId="2147488147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2852665836" sldId="2147488148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3672449710" sldId="2147488149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2464866146" sldId="2147488150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3804417947" sldId="2147488151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2119019142" sldId="2147488152"/>
          </pc:sldLayoutMkLst>
        </pc:sldLayoutChg>
        <pc:sldLayoutChg chg="del">
          <pc:chgData name="Wei Li" userId="fae33518c2e5a771" providerId="LiveId" clId="{B0CA8019-B331-45CC-9449-57B1539EED40}" dt="2023-04-23T03:34:52.088" v="9" actId="47"/>
          <pc:sldLayoutMkLst>
            <pc:docMk/>
            <pc:sldMasterMk cId="1247604656" sldId="2147488142"/>
            <pc:sldLayoutMk cId="1995290153" sldId="2147488153"/>
          </pc:sldLayoutMkLst>
        </pc:sldLayoutChg>
      </pc:sldMasterChg>
      <pc:sldMasterChg chg="del delSldLayout">
        <pc:chgData name="Wei Li" userId="fae33518c2e5a771" providerId="LiveId" clId="{B0CA8019-B331-45CC-9449-57B1539EED40}" dt="2023-04-23T03:34:39.626" v="8" actId="47"/>
        <pc:sldMasterMkLst>
          <pc:docMk/>
          <pc:sldMasterMk cId="1797096272" sldId="2147488154"/>
        </pc:sldMasterMkLst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1046141512" sldId="2147488155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2576586416" sldId="2147488156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2432718927" sldId="2147488157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3158254722" sldId="2147488158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917850252" sldId="2147488159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663926924" sldId="2147488160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774645134" sldId="2147488161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2574651425" sldId="2147488162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4071077127" sldId="2147488163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809495635" sldId="2147488164"/>
          </pc:sldLayoutMkLst>
        </pc:sldLayoutChg>
        <pc:sldLayoutChg chg="del">
          <pc:chgData name="Wei Li" userId="fae33518c2e5a771" providerId="LiveId" clId="{B0CA8019-B331-45CC-9449-57B1539EED40}" dt="2023-04-23T03:34:39.626" v="8" actId="47"/>
          <pc:sldLayoutMkLst>
            <pc:docMk/>
            <pc:sldMasterMk cId="1797096272" sldId="2147488154"/>
            <pc:sldLayoutMk cId="932180156" sldId="2147488165"/>
          </pc:sldLayoutMkLst>
        </pc:sldLayoutChg>
      </pc:sldMasterChg>
    </pc:docChg>
  </pc:docChgLst>
  <pc:docChgLst>
    <pc:chgData name="Wei Li" userId="fae33518c2e5a771" providerId="LiveId" clId="{1A669C0E-663E-4EF9-9BDD-3661ED200EC3}"/>
    <pc:docChg chg="undo custSel addSld delSld modSld delMainMaster">
      <pc:chgData name="Wei Li" userId="fae33518c2e5a771" providerId="LiveId" clId="{1A669C0E-663E-4EF9-9BDD-3661ED200EC3}" dt="2022-09-11T03:47:26.976" v="120" actId="2696"/>
      <pc:docMkLst>
        <pc:docMk/>
      </pc:docMkLst>
      <pc:sldChg chg="del">
        <pc:chgData name="Wei Li" userId="fae33518c2e5a771" providerId="LiveId" clId="{1A669C0E-663E-4EF9-9BDD-3661ED200EC3}" dt="2022-09-11T03:43:54.571" v="99" actId="47"/>
        <pc:sldMkLst>
          <pc:docMk/>
          <pc:sldMk cId="2902771467" sldId="256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737558635" sldId="257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258363104" sldId="258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860770989" sldId="259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650651078" sldId="260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540072892" sldId="261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109165032" sldId="262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871612093" sldId="263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3475120971" sldId="264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796249577" sldId="265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3635143879" sldId="266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3581596312" sldId="267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3615666657" sldId="268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1469886143" sldId="269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1196094397" sldId="270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1348000880" sldId="271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2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3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4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0" sldId="275"/>
        </pc:sldMkLst>
      </pc:sldChg>
      <pc:sldChg chg="del">
        <pc:chgData name="Wei Li" userId="fae33518c2e5a771" providerId="LiveId" clId="{1A669C0E-663E-4EF9-9BDD-3661ED200EC3}" dt="2022-09-11T03:43:54.571" v="99" actId="47"/>
        <pc:sldMkLst>
          <pc:docMk/>
          <pc:sldMk cId="2037329658" sldId="27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504852246" sldId="28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76200913" sldId="283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167389569" sldId="28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23840881" sldId="28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80649327" sldId="28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607180309" sldId="28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256085902" sldId="28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22891125" sldId="29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112126893" sldId="29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70158083" sldId="29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610405848" sldId="29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210459940" sldId="29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837446842" sldId="29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302749690" sldId="299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956734091" sldId="300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57002268" sldId="30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833113868" sldId="30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038027037" sldId="303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434716540" sldId="30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4228457883" sldId="30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510190914" sldId="30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16612113" sldId="30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699574903" sldId="30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83509937" sldId="310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50716713" sldId="31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57595799" sldId="31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081711530" sldId="31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944749480" sldId="31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543692822" sldId="317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87007567" sldId="31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915478375" sldId="318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1696626217" sldId="318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986395344" sldId="319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1435536142" sldId="319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786736079" sldId="319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270235604" sldId="320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924676092" sldId="320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322470121" sldId="320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905602844" sldId="32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733617316" sldId="321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4158706140" sldId="321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850688088" sldId="32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925904020" sldId="322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3462683276" sldId="32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38193976" sldId="323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1716056937" sldId="323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4189370402" sldId="323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1689869563" sldId="32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029476541" sldId="324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2784122697" sldId="324"/>
        </pc:sldMkLst>
      </pc:sldChg>
      <pc:sldChg chg="del">
        <pc:chgData name="Wei Li" userId="fae33518c2e5a771" providerId="LiveId" clId="{1A669C0E-663E-4EF9-9BDD-3661ED200EC3}" dt="2022-09-11T03:31:35.914" v="23" actId="2696"/>
        <pc:sldMkLst>
          <pc:docMk/>
          <pc:sldMk cId="1106137928" sldId="325"/>
        </pc:sldMkLst>
      </pc:sldChg>
      <pc:sldChg chg="add del">
        <pc:chgData name="Wei Li" userId="fae33518c2e5a771" providerId="LiveId" clId="{1A669C0E-663E-4EF9-9BDD-3661ED200EC3}" dt="2022-09-11T03:31:56.242" v="26"/>
        <pc:sldMkLst>
          <pc:docMk/>
          <pc:sldMk cId="2269891510" sldId="32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846324656" sldId="32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890459347" sldId="326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508805672" sldId="327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690865369" sldId="328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382553413" sldId="329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4187844377" sldId="330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929389452" sldId="331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100521540" sldId="332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433051" sldId="333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3663018358" sldId="33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125767444" sldId="34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507098132" sldId="342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819304046" sldId="343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1682157792" sldId="344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2018999604" sldId="345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771684593" sldId="346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768162186" sldId="347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70845135" sldId="348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911902698" sldId="349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626815743" sldId="350"/>
        </pc:sldMkLst>
      </pc:sldChg>
      <pc:sldChg chg="del">
        <pc:chgData name="Wei Li" userId="fae33518c2e5a771" providerId="LiveId" clId="{1A669C0E-663E-4EF9-9BDD-3661ED200EC3}" dt="2022-09-11T03:31:47.902" v="24" actId="47"/>
        <pc:sldMkLst>
          <pc:docMk/>
          <pc:sldMk cId="130398997" sldId="351"/>
        </pc:sldMkLst>
      </pc:sldChg>
      <pc:sldChg chg="modSp mod">
        <pc:chgData name="Wei Li" userId="fae33518c2e5a771" providerId="LiveId" clId="{1A669C0E-663E-4EF9-9BDD-3661ED200EC3}" dt="2022-09-11T03:39:10.365" v="47"/>
        <pc:sldMkLst>
          <pc:docMk/>
          <pc:sldMk cId="4265739660" sldId="791"/>
        </pc:sldMkLst>
        <pc:spChg chg="mod">
          <ac:chgData name="Wei Li" userId="fae33518c2e5a771" providerId="LiveId" clId="{1A669C0E-663E-4EF9-9BDD-3661ED200EC3}" dt="2022-09-11T03:39:10.365" v="4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38:12.984" v="43" actId="25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29:48.920" v="13" actId="20577"/>
        <pc:sldMkLst>
          <pc:docMk/>
          <pc:sldMk cId="0" sldId="1614"/>
        </pc:sldMkLst>
        <pc:spChg chg="mod">
          <ac:chgData name="Wei Li" userId="fae33518c2e5a771" providerId="LiveId" clId="{1A669C0E-663E-4EF9-9BDD-3661ED200EC3}" dt="2022-09-11T03:28:56.116" v="2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1A669C0E-663E-4EF9-9BDD-3661ED200EC3}" dt="2022-09-11T03:29:48.920" v="13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modSp del mod">
        <pc:chgData name="Wei Li" userId="fae33518c2e5a771" providerId="LiveId" clId="{1A669C0E-663E-4EF9-9BDD-3661ED200EC3}" dt="2022-09-11T03:47:26.976" v="120" actId="2696"/>
        <pc:sldMkLst>
          <pc:docMk/>
          <pc:sldMk cId="1942932232" sldId="1625"/>
        </pc:sldMkLst>
        <pc:spChg chg="mod">
          <ac:chgData name="Wei Li" userId="fae33518c2e5a771" providerId="LiveId" clId="{1A669C0E-663E-4EF9-9BDD-3661ED200EC3}" dt="2022-09-11T03:44:47.736" v="103" actId="27636"/>
          <ac:spMkLst>
            <pc:docMk/>
            <pc:sldMk cId="1942932232" sldId="1625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3:34.643" v="98" actId="20577"/>
        <pc:sldMkLst>
          <pc:docMk/>
          <pc:sldMk cId="2948737989" sldId="3890"/>
        </pc:sldMkLst>
        <pc:spChg chg="mod">
          <ac:chgData name="Wei Li" userId="fae33518c2e5a771" providerId="LiveId" clId="{1A669C0E-663E-4EF9-9BDD-3661ED200EC3}" dt="2022-09-11T03:43:34.643" v="98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1A669C0E-663E-4EF9-9BDD-3661ED200EC3}" dt="2022-09-11T03:43:28.785" v="90"/>
          <ac:spMkLst>
            <pc:docMk/>
            <pc:sldMk cId="2948737989" sldId="3890"/>
            <ac:spMk id="392195" creationId="{00000000-0000-0000-0000-000000000000}"/>
          </ac:spMkLst>
        </pc:spChg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84374247" sldId="3899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2473999819" sldId="3901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724598084" sldId="3903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795888307" sldId="3904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2242625761" sldId="3905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046755379" sldId="3906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3359902071" sldId="3907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988880485" sldId="3908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4269532709" sldId="3909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2192209489" sldId="3910"/>
        </pc:sldMkLst>
      </pc:sldChg>
      <pc:sldChg chg="del">
        <pc:chgData name="Wei Li" userId="fae33518c2e5a771" providerId="LiveId" clId="{1A669C0E-663E-4EF9-9BDD-3661ED200EC3}" dt="2022-09-11T03:32:08.643" v="27" actId="47"/>
        <pc:sldMkLst>
          <pc:docMk/>
          <pc:sldMk cId="1797887699" sldId="3911"/>
        </pc:sldMkLst>
      </pc:sldChg>
      <pc:sldChg chg="del">
        <pc:chgData name="Wei Li" userId="fae33518c2e5a771" providerId="LiveId" clId="{1A669C0E-663E-4EF9-9BDD-3661ED200EC3}" dt="2022-09-11T03:30:53.299" v="21" actId="47"/>
        <pc:sldMkLst>
          <pc:docMk/>
          <pc:sldMk cId="433842980" sldId="5348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49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0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1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2"/>
        </pc:sldMkLst>
      </pc:sldChg>
      <pc:sldChg chg="del">
        <pc:chgData name="Wei Li" userId="fae33518c2e5a771" providerId="LiveId" clId="{1A669C0E-663E-4EF9-9BDD-3661ED200EC3}" dt="2022-09-11T03:33:03.330" v="28" actId="47"/>
        <pc:sldMkLst>
          <pc:docMk/>
          <pc:sldMk cId="0" sldId="5353"/>
        </pc:sldMkLst>
      </pc:sldChg>
      <pc:sldChg chg="modSp mod">
        <pc:chgData name="Wei Li" userId="fae33518c2e5a771" providerId="LiveId" clId="{1A669C0E-663E-4EF9-9BDD-3661ED200EC3}" dt="2022-09-11T03:45:10.503" v="107" actId="27636"/>
        <pc:sldMkLst>
          <pc:docMk/>
          <pc:sldMk cId="1590046880" sldId="5354"/>
        </pc:sldMkLst>
        <pc:spChg chg="mod">
          <ac:chgData name="Wei Li" userId="fae33518c2e5a771" providerId="LiveId" clId="{1A669C0E-663E-4EF9-9BDD-3661ED200EC3}" dt="2022-09-11T03:45:10.503" v="107" actId="27636"/>
          <ac:spMkLst>
            <pc:docMk/>
            <pc:sldMk cId="1590046880" sldId="5354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5:27.771" v="110"/>
        <pc:sldMkLst>
          <pc:docMk/>
          <pc:sldMk cId="1418049806" sldId="5355"/>
        </pc:sldMkLst>
        <pc:spChg chg="mod">
          <ac:chgData name="Wei Li" userId="fae33518c2e5a771" providerId="LiveId" clId="{1A669C0E-663E-4EF9-9BDD-3661ED200EC3}" dt="2022-09-11T03:45:27.771" v="110"/>
          <ac:spMkLst>
            <pc:docMk/>
            <pc:sldMk cId="1418049806" sldId="5355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5:49.134" v="113"/>
        <pc:sldMkLst>
          <pc:docMk/>
          <pc:sldMk cId="3649393339" sldId="5356"/>
        </pc:sldMkLst>
        <pc:spChg chg="mod">
          <ac:chgData name="Wei Li" userId="fae33518c2e5a771" providerId="LiveId" clId="{1A669C0E-663E-4EF9-9BDD-3661ED200EC3}" dt="2022-09-11T03:45:49.134" v="113"/>
          <ac:spMkLst>
            <pc:docMk/>
            <pc:sldMk cId="3649393339" sldId="5356"/>
            <ac:spMk id="5" creationId="{00000000-0000-0000-0000-000000000000}"/>
          </ac:spMkLst>
        </pc:spChg>
      </pc:sldChg>
      <pc:sldChg chg="modSp mod">
        <pc:chgData name="Wei Li" userId="fae33518c2e5a771" providerId="LiveId" clId="{1A669C0E-663E-4EF9-9BDD-3661ED200EC3}" dt="2022-09-11T03:46:08.272" v="116"/>
        <pc:sldMkLst>
          <pc:docMk/>
          <pc:sldMk cId="3861752858" sldId="5357"/>
        </pc:sldMkLst>
        <pc:spChg chg="mod">
          <ac:chgData name="Wei Li" userId="fae33518c2e5a771" providerId="LiveId" clId="{1A669C0E-663E-4EF9-9BDD-3661ED200EC3}" dt="2022-09-11T03:46:08.272" v="116"/>
          <ac:spMkLst>
            <pc:docMk/>
            <pc:sldMk cId="3861752858" sldId="5357"/>
            <ac:spMk id="5" creationId="{00000000-0000-0000-0000-000000000000}"/>
          </ac:spMkLst>
        </pc:spChg>
      </pc:sldChg>
      <pc:sldChg chg="add del">
        <pc:chgData name="Wei Li" userId="fae33518c2e5a771" providerId="LiveId" clId="{1A669C0E-663E-4EF9-9BDD-3661ED200EC3}" dt="2022-09-11T03:46:16.674" v="119" actId="47"/>
        <pc:sldMkLst>
          <pc:docMk/>
          <pc:sldMk cId="2794267954" sldId="5358"/>
        </pc:sldMkLst>
      </pc:sldChg>
      <pc:sldChg chg="add del">
        <pc:chgData name="Wei Li" userId="fae33518c2e5a771" providerId="LiveId" clId="{1A669C0E-663E-4EF9-9BDD-3661ED200EC3}" dt="2022-09-11T03:46:16.674" v="119" actId="47"/>
        <pc:sldMkLst>
          <pc:docMk/>
          <pc:sldMk cId="2770564647" sldId="5359"/>
        </pc:sldMkLst>
      </pc:sldChg>
      <pc:sldChg chg="add del">
        <pc:chgData name="Wei Li" userId="fae33518c2e5a771" providerId="LiveId" clId="{1A669C0E-663E-4EF9-9BDD-3661ED200EC3}" dt="2022-09-11T03:46:16.674" v="119" actId="47"/>
        <pc:sldMkLst>
          <pc:docMk/>
          <pc:sldMk cId="569493036" sldId="5360"/>
        </pc:sldMkLst>
      </pc:sldChg>
      <pc:sldChg chg="del">
        <pc:chgData name="Wei Li" userId="fae33518c2e5a771" providerId="LiveId" clId="{1A669C0E-663E-4EF9-9BDD-3661ED200EC3}" dt="2022-09-11T03:39:22.774" v="48" actId="47"/>
        <pc:sldMkLst>
          <pc:docMk/>
          <pc:sldMk cId="4170052984" sldId="5361"/>
        </pc:sldMkLst>
      </pc:sldChg>
      <pc:sldChg chg="del">
        <pc:chgData name="Wei Li" userId="fae33518c2e5a771" providerId="LiveId" clId="{1A669C0E-663E-4EF9-9BDD-3661ED200EC3}" dt="2022-09-11T03:39:22.774" v="48" actId="47"/>
        <pc:sldMkLst>
          <pc:docMk/>
          <pc:sldMk cId="4115019475" sldId="5362"/>
        </pc:sldMkLst>
      </pc:sldChg>
      <pc:sldChg chg="del">
        <pc:chgData name="Wei Li" userId="fae33518c2e5a771" providerId="LiveId" clId="{1A669C0E-663E-4EF9-9BDD-3661ED200EC3}" dt="2022-09-11T03:39:22.774" v="48" actId="47"/>
        <pc:sldMkLst>
          <pc:docMk/>
          <pc:sldMk cId="1322469121" sldId="5363"/>
        </pc:sldMkLst>
      </pc:sldChg>
      <pc:sldChg chg="modSp add mod">
        <pc:chgData name="Wei Li" userId="fae33518c2e5a771" providerId="LiveId" clId="{1A669C0E-663E-4EF9-9BDD-3661ED200EC3}" dt="2022-09-11T03:30:23.190" v="20" actId="20577"/>
        <pc:sldMkLst>
          <pc:docMk/>
          <pc:sldMk cId="1804127521" sldId="5365"/>
        </pc:sldMkLst>
        <pc:spChg chg="mod">
          <ac:chgData name="Wei Li" userId="fae33518c2e5a771" providerId="LiveId" clId="{1A669C0E-663E-4EF9-9BDD-3661ED200EC3}" dt="2022-09-11T03:30:23.190" v="20" actId="20577"/>
          <ac:spMkLst>
            <pc:docMk/>
            <pc:sldMk cId="1804127521" sldId="5365"/>
            <ac:spMk id="3" creationId="{0DFA149E-1499-1A1A-3595-9F887A230A39}"/>
          </ac:spMkLst>
        </pc:spChg>
        <pc:spChg chg="mod">
          <ac:chgData name="Wei Li" userId="fae33518c2e5a771" providerId="LiveId" clId="{1A669C0E-663E-4EF9-9BDD-3661ED200EC3}" dt="2022-09-11T03:30:16.888" v="16"/>
          <ac:spMkLst>
            <pc:docMk/>
            <pc:sldMk cId="1804127521" sldId="5365"/>
            <ac:spMk id="1981" creationId="{00000000-0000-0000-0000-000000000000}"/>
          </ac:spMkLst>
        </pc:spChg>
      </pc:sldChg>
      <pc:sldChg chg="del">
        <pc:chgData name="Wei Li" userId="fae33518c2e5a771" providerId="LiveId" clId="{1A669C0E-663E-4EF9-9BDD-3661ED200EC3}" dt="2022-09-11T03:31:30.027" v="22" actId="47"/>
        <pc:sldMkLst>
          <pc:docMk/>
          <pc:sldMk cId="0" sldId="5366"/>
        </pc:sldMkLst>
      </pc:sldChg>
      <pc:sldChg chg="modSp add mod">
        <pc:chgData name="Wei Li" userId="fae33518c2e5a771" providerId="LiveId" clId="{1A669C0E-663E-4EF9-9BDD-3661ED200EC3}" dt="2022-09-11T03:40:18.986" v="56" actId="20577"/>
        <pc:sldMkLst>
          <pc:docMk/>
          <pc:sldMk cId="1655864513" sldId="5379"/>
        </pc:sldMkLst>
        <pc:spChg chg="mod">
          <ac:chgData name="Wei Li" userId="fae33518c2e5a771" providerId="LiveId" clId="{1A669C0E-663E-4EF9-9BDD-3661ED200EC3}" dt="2022-09-11T03:40:18.986" v="56" actId="20577"/>
          <ac:spMkLst>
            <pc:docMk/>
            <pc:sldMk cId="1655864513" sldId="5379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0:12.634" v="52"/>
          <ac:spMkLst>
            <pc:docMk/>
            <pc:sldMk cId="1655864513" sldId="5379"/>
            <ac:spMk id="14337" creationId="{00000000-0000-0000-0000-000000000000}"/>
          </ac:spMkLst>
        </pc:spChg>
      </pc:sldChg>
      <pc:sldChg chg="modSp add mod">
        <pc:chgData name="Wei Li" userId="fae33518c2e5a771" providerId="LiveId" clId="{1A669C0E-663E-4EF9-9BDD-3661ED200EC3}" dt="2022-09-11T03:41:04.389" v="63" actId="20577"/>
        <pc:sldMkLst>
          <pc:docMk/>
          <pc:sldMk cId="2459442320" sldId="5380"/>
        </pc:sldMkLst>
        <pc:spChg chg="mod">
          <ac:chgData name="Wei Li" userId="fae33518c2e5a771" providerId="LiveId" clId="{1A669C0E-663E-4EF9-9BDD-3661ED200EC3}" dt="2022-09-11T03:41:04.389" v="63" actId="20577"/>
          <ac:spMkLst>
            <pc:docMk/>
            <pc:sldMk cId="2459442320" sldId="5380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1:00.344" v="59"/>
          <ac:spMkLst>
            <pc:docMk/>
            <pc:sldMk cId="2459442320" sldId="5380"/>
            <ac:spMk id="14337" creationId="{00000000-0000-0000-0000-000000000000}"/>
          </ac:spMkLst>
        </pc:spChg>
      </pc:sldChg>
      <pc:sldChg chg="modSp add mod">
        <pc:chgData name="Wei Li" userId="fae33518c2e5a771" providerId="LiveId" clId="{1A669C0E-663E-4EF9-9BDD-3661ED200EC3}" dt="2022-09-11T03:41:47.900" v="78" actId="6549"/>
        <pc:sldMkLst>
          <pc:docMk/>
          <pc:sldMk cId="2934023841" sldId="5381"/>
        </pc:sldMkLst>
        <pc:spChg chg="mod">
          <ac:chgData name="Wei Li" userId="fae33518c2e5a771" providerId="LiveId" clId="{1A669C0E-663E-4EF9-9BDD-3661ED200EC3}" dt="2022-09-11T03:41:47.900" v="78" actId="6549"/>
          <ac:spMkLst>
            <pc:docMk/>
            <pc:sldMk cId="2934023841" sldId="5381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1:40.516" v="72" actId="20577"/>
          <ac:spMkLst>
            <pc:docMk/>
            <pc:sldMk cId="2934023841" sldId="5381"/>
            <ac:spMk id="14337" creationId="{00000000-0000-0000-0000-000000000000}"/>
          </ac:spMkLst>
        </pc:spChg>
      </pc:sldChg>
      <pc:sldChg chg="modSp add mod">
        <pc:chgData name="Wei Li" userId="fae33518c2e5a771" providerId="LiveId" clId="{1A669C0E-663E-4EF9-9BDD-3661ED200EC3}" dt="2022-09-11T03:42:17.389" v="89" actId="6549"/>
        <pc:sldMkLst>
          <pc:docMk/>
          <pc:sldMk cId="290016185" sldId="5382"/>
        </pc:sldMkLst>
        <pc:spChg chg="mod">
          <ac:chgData name="Wei Li" userId="fae33518c2e5a771" providerId="LiveId" clId="{1A669C0E-663E-4EF9-9BDD-3661ED200EC3}" dt="2022-09-11T03:42:17.389" v="89" actId="6549"/>
          <ac:spMkLst>
            <pc:docMk/>
            <pc:sldMk cId="290016185" sldId="5382"/>
            <ac:spMk id="2" creationId="{00000000-0000-0000-0000-000000000000}"/>
          </ac:spMkLst>
        </pc:spChg>
        <pc:spChg chg="mod">
          <ac:chgData name="Wei Li" userId="fae33518c2e5a771" providerId="LiveId" clId="{1A669C0E-663E-4EF9-9BDD-3661ED200EC3}" dt="2022-09-11T03:42:13.452" v="85" actId="20577"/>
          <ac:spMkLst>
            <pc:docMk/>
            <pc:sldMk cId="290016185" sldId="5382"/>
            <ac:spMk id="14337" creationId="{00000000-0000-0000-0000-000000000000}"/>
          </ac:spMkLst>
        </pc:spChg>
      </pc:sldChg>
      <pc:sldMasterChg chg="del delSldLayout">
        <pc:chgData name="Wei Li" userId="fae33518c2e5a771" providerId="LiveId" clId="{1A669C0E-663E-4EF9-9BDD-3661ED200EC3}" dt="2022-09-11T03:30:53.299" v="21" actId="47"/>
        <pc:sldMasterMkLst>
          <pc:docMk/>
          <pc:sldMasterMk cId="749242065" sldId="2147487454"/>
        </pc:sldMasterMkLst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2960678712" sldId="2147487455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24524556" sldId="2147487456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1987799119" sldId="2147487457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737504265" sldId="2147487458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943433130" sldId="2147487459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1530595060" sldId="2147487460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760801908" sldId="2147487461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201886795" sldId="2147487462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199187306" sldId="2147487463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3675628481" sldId="2147487464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749242065" sldId="2147487454"/>
            <pc:sldLayoutMk cId="1204382502" sldId="2147487465"/>
          </pc:sldLayoutMkLst>
        </pc:sldLayoutChg>
      </pc:sldMasterChg>
      <pc:sldMasterChg chg="del delSldLayout">
        <pc:chgData name="Wei Li" userId="fae33518c2e5a771" providerId="LiveId" clId="{1A669C0E-663E-4EF9-9BDD-3661ED200EC3}" dt="2022-09-11T03:30:53.299" v="21" actId="47"/>
        <pc:sldMasterMkLst>
          <pc:docMk/>
          <pc:sldMasterMk cId="1422076494" sldId="2147487466"/>
        </pc:sldMasterMkLst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2540386331" sldId="2147487467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2000847330" sldId="2147487468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358249646" sldId="2147487469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45484805" sldId="2147487470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715830357" sldId="2147487471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2502131068" sldId="2147487472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507773478" sldId="2147487473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670835761" sldId="2147487474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1647958824" sldId="2147487475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3279670947" sldId="2147487476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422076494" sldId="2147487466"/>
            <pc:sldLayoutMk cId="3946458382" sldId="2147487477"/>
          </pc:sldLayoutMkLst>
        </pc:sldLayoutChg>
      </pc:sldMasterChg>
      <pc:sldMasterChg chg="del delSldLayout">
        <pc:chgData name="Wei Li" userId="fae33518c2e5a771" providerId="LiveId" clId="{1A669C0E-663E-4EF9-9BDD-3661ED200EC3}" dt="2022-09-11T03:30:53.299" v="21" actId="47"/>
        <pc:sldMasterMkLst>
          <pc:docMk/>
          <pc:sldMasterMk cId="190543144" sldId="2147487478"/>
        </pc:sldMasterMkLst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540514142" sldId="2147487479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705400838" sldId="2147487480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913002640" sldId="2147487481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821572491" sldId="2147487482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784357958" sldId="2147487483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239196760" sldId="2147487484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316694925" sldId="2147487485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188374312" sldId="2147487486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3175484772" sldId="2147487487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2183448398" sldId="2147487488"/>
          </pc:sldLayoutMkLst>
        </pc:sldLayoutChg>
        <pc:sldLayoutChg chg="del">
          <pc:chgData name="Wei Li" userId="fae33518c2e5a771" providerId="LiveId" clId="{1A669C0E-663E-4EF9-9BDD-3661ED200EC3}" dt="2022-09-11T03:30:53.299" v="21" actId="47"/>
          <pc:sldLayoutMkLst>
            <pc:docMk/>
            <pc:sldMasterMk cId="190543144" sldId="2147487478"/>
            <pc:sldLayoutMk cId="1187288060" sldId="2147487489"/>
          </pc:sldLayoutMkLst>
        </pc:sldLayoutChg>
      </pc:sldMasterChg>
      <pc:sldMasterChg chg="del delSldLayout">
        <pc:chgData name="Wei Li" userId="fae33518c2e5a771" providerId="LiveId" clId="{1A669C0E-663E-4EF9-9BDD-3661ED200EC3}" dt="2022-09-11T03:31:47.902" v="24" actId="47"/>
        <pc:sldMasterMkLst>
          <pc:docMk/>
          <pc:sldMasterMk cId="1408805602" sldId="2147487490"/>
        </pc:sldMasterMkLst>
        <pc:sldLayoutChg chg="del">
          <pc:chgData name="Wei Li" userId="fae33518c2e5a771" providerId="LiveId" clId="{1A669C0E-663E-4EF9-9BDD-3661ED200EC3}" dt="2022-09-11T03:31:47.902" v="24" actId="47"/>
          <pc:sldLayoutMkLst>
            <pc:docMk/>
            <pc:sldMasterMk cId="1408805602" sldId="2147487490"/>
            <pc:sldLayoutMk cId="2091309093" sldId="2147487491"/>
          </pc:sldLayoutMkLst>
        </pc:sldLayoutChg>
      </pc:sldMasterChg>
      <pc:sldMasterChg chg="del delSldLayout">
        <pc:chgData name="Wei Li" userId="fae33518c2e5a771" providerId="LiveId" clId="{1A669C0E-663E-4EF9-9BDD-3661ED200EC3}" dt="2022-09-11T03:33:03.330" v="28" actId="47"/>
        <pc:sldMasterMkLst>
          <pc:docMk/>
          <pc:sldMasterMk cId="2813672684" sldId="2147487504"/>
        </pc:sldMasterMkLst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119433457" sldId="2147487505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765021348" sldId="2147487506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545397356" sldId="2147487507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1473200485" sldId="2147487508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171351208" sldId="2147487509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664614288" sldId="2147487510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51272145" sldId="2147487511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461061133" sldId="2147487512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738329722" sldId="2147487513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64411130" sldId="2147487514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3070468832" sldId="2147487515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481172863" sldId="2147487516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389544156" sldId="2147487517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2252326864" sldId="2147487518"/>
          </pc:sldLayoutMkLst>
        </pc:sldLayoutChg>
        <pc:sldLayoutChg chg="del">
          <pc:chgData name="Wei Li" userId="fae33518c2e5a771" providerId="LiveId" clId="{1A669C0E-663E-4EF9-9BDD-3661ED200EC3}" dt="2022-09-11T03:33:03.330" v="28" actId="47"/>
          <pc:sldLayoutMkLst>
            <pc:docMk/>
            <pc:sldMasterMk cId="2813672684" sldId="2147487504"/>
            <pc:sldLayoutMk cId="1612062641" sldId="2147487519"/>
          </pc:sldLayoutMkLst>
        </pc:sldLayoutChg>
      </pc:sldMasterChg>
      <pc:sldMasterChg chg="del delSldLayout">
        <pc:chgData name="Wei Li" userId="fae33518c2e5a771" providerId="LiveId" clId="{1A669C0E-663E-4EF9-9BDD-3661ED200EC3}" dt="2022-09-11T03:32:08.643" v="27" actId="47"/>
        <pc:sldMasterMkLst>
          <pc:docMk/>
          <pc:sldMasterMk cId="3937853234" sldId="2147487557"/>
        </pc:sldMasterMkLst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529656162" sldId="2147487558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896717921" sldId="2147487559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85766597" sldId="2147487560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635970336" sldId="2147487561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249499481" sldId="2147487562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534310545" sldId="2147487563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060855649" sldId="2147487564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3555719984" sldId="2147487565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3905267136" sldId="2147487566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3228771993" sldId="2147487567"/>
          </pc:sldLayoutMkLst>
        </pc:sldLayoutChg>
        <pc:sldLayoutChg chg="del">
          <pc:chgData name="Wei Li" userId="fae33518c2e5a771" providerId="LiveId" clId="{1A669C0E-663E-4EF9-9BDD-3661ED200EC3}" dt="2022-09-11T03:32:08.643" v="27" actId="47"/>
          <pc:sldLayoutMkLst>
            <pc:docMk/>
            <pc:sldMasterMk cId="3937853234" sldId="2147487557"/>
            <pc:sldLayoutMk cId="1497371801" sldId="2147487568"/>
          </pc:sldLayoutMkLst>
        </pc:sldLayoutChg>
      </pc:sldMasterChg>
      <pc:sldMasterChg chg="del delSldLayout">
        <pc:chgData name="Wei Li" userId="fae33518c2e5a771" providerId="LiveId" clId="{1A669C0E-663E-4EF9-9BDD-3661ED200EC3}" dt="2022-09-11T03:43:54.571" v="99" actId="47"/>
        <pc:sldMasterMkLst>
          <pc:docMk/>
          <pc:sldMasterMk cId="2174805396" sldId="2147487571"/>
        </pc:sldMasterMkLst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603400390" sldId="2147487572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3163839106" sldId="2147487573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3345639884" sldId="2147487574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067369264" sldId="2147487575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2094520872" sldId="2147487576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4048652653" sldId="2147487577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4734377" sldId="2147487578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592232106" sldId="2147487579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440843485" sldId="2147487580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4140636559" sldId="2147487581"/>
          </pc:sldLayoutMkLst>
        </pc:sldLayoutChg>
        <pc:sldLayoutChg chg="del">
          <pc:chgData name="Wei Li" userId="fae33518c2e5a771" providerId="LiveId" clId="{1A669C0E-663E-4EF9-9BDD-3661ED200EC3}" dt="2022-09-11T03:43:54.571" v="99" actId="47"/>
          <pc:sldLayoutMkLst>
            <pc:docMk/>
            <pc:sldMasterMk cId="2174805396" sldId="2147487571"/>
            <pc:sldLayoutMk cId="1546546238" sldId="2147487582"/>
          </pc:sldLayoutMkLst>
        </pc:sldLayoutChg>
      </pc:sldMasterChg>
      <pc:sldMasterChg chg="del delSldLayout">
        <pc:chgData name="Wei Li" userId="fae33518c2e5a771" providerId="LiveId" clId="{1A669C0E-663E-4EF9-9BDD-3661ED200EC3}" dt="2022-09-11T03:31:35.914" v="23" actId="2696"/>
        <pc:sldMasterMkLst>
          <pc:docMk/>
          <pc:sldMasterMk cId="3645392896" sldId="2147487619"/>
        </pc:sldMasterMkLst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622095063" sldId="2147487620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280512787" sldId="2147487621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756522314" sldId="2147487622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539450380" sldId="2147487623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158979098" sldId="2147487624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598739773" sldId="2147487625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845773623" sldId="2147487626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4135956387" sldId="2147487627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441719801" sldId="2147487628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2322928177" sldId="2147487629"/>
          </pc:sldLayoutMkLst>
        </pc:sldLayoutChg>
        <pc:sldLayoutChg chg="del">
          <pc:chgData name="Wei Li" userId="fae33518c2e5a771" providerId="LiveId" clId="{1A669C0E-663E-4EF9-9BDD-3661ED200EC3}" dt="2022-09-11T03:31:35.914" v="23" actId="2696"/>
          <pc:sldLayoutMkLst>
            <pc:docMk/>
            <pc:sldMasterMk cId="3645392896" sldId="2147487619"/>
            <pc:sldLayoutMk cId="3718844374" sldId="2147487630"/>
          </pc:sldLayoutMkLst>
        </pc:sldLayoutChg>
      </pc:sldMasterChg>
    </pc:docChg>
  </pc:docChgLst>
  <pc:docChgLst>
    <pc:chgData name="Wei Li" userId="fae33518c2e5a771" providerId="LiveId" clId="{F9C1356C-710E-4C4A-B05C-8F294AEE70F7}"/>
    <pc:docChg chg="undo custSel addSld delSld modSld delMainMaster">
      <pc:chgData name="Wei Li" userId="fae33518c2e5a771" providerId="LiveId" clId="{F9C1356C-710E-4C4A-B05C-8F294AEE70F7}" dt="2023-01-22T03:43:56.733" v="138" actId="1076"/>
      <pc:docMkLst>
        <pc:docMk/>
      </pc:docMkLst>
      <pc:sldChg chg="del">
        <pc:chgData name="Wei Li" userId="fae33518c2e5a771" providerId="LiveId" clId="{F9C1356C-710E-4C4A-B05C-8F294AEE70F7}" dt="2023-01-22T02:43:18.658" v="1" actId="47"/>
        <pc:sldMkLst>
          <pc:docMk/>
          <pc:sldMk cId="2902771467" sldId="256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2865787771" sldId="257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978998087" sldId="258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2362523213" sldId="259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653716538" sldId="260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974817864" sldId="261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3295395702" sldId="262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430383581" sldId="263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129936739" sldId="264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2605798008" sldId="265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3635143879" sldId="266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3125205656" sldId="267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1890453538" sldId="268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196648943" sldId="269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738276837" sldId="270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3857264803" sldId="271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2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3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4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275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134835558" sldId="564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628451326" sldId="584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3955251135" sldId="587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718765077" sldId="588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2655341275" sldId="589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1771176027" sldId="590"/>
        </pc:sldMkLst>
      </pc:sldChg>
      <pc:sldChg chg="del">
        <pc:chgData name="Wei Li" userId="fae33518c2e5a771" providerId="LiveId" clId="{F9C1356C-710E-4C4A-B05C-8F294AEE70F7}" dt="2023-01-22T02:34:33.337" v="0" actId="47"/>
        <pc:sldMkLst>
          <pc:docMk/>
          <pc:sldMk cId="3048682982" sldId="591"/>
        </pc:sldMkLst>
      </pc:sldChg>
      <pc:sldChg chg="modSp mod">
        <pc:chgData name="Wei Li" userId="fae33518c2e5a771" providerId="LiveId" clId="{F9C1356C-710E-4C4A-B05C-8F294AEE70F7}" dt="2023-01-22T03:20:55.940" v="64" actId="20577"/>
        <pc:sldMkLst>
          <pc:docMk/>
          <pc:sldMk cId="4265739660" sldId="791"/>
        </pc:sldMkLst>
        <pc:spChg chg="mod">
          <ac:chgData name="Wei Li" userId="fae33518c2e5a771" providerId="LiveId" clId="{F9C1356C-710E-4C4A-B05C-8F294AEE70F7}" dt="2023-01-22T03:20:55.940" v="64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F9C1356C-710E-4C4A-B05C-8F294AEE70F7}" dt="2023-01-22T03:20:21.377" v="43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F9C1356C-710E-4C4A-B05C-8F294AEE70F7}" dt="2023-01-22T03:21:23.001" v="67"/>
        <pc:sldMkLst>
          <pc:docMk/>
          <pc:sldMk cId="0" sldId="1614"/>
        </pc:sldMkLst>
        <pc:spChg chg="mod">
          <ac:chgData name="Wei Li" userId="fae33518c2e5a771" providerId="LiveId" clId="{F9C1356C-710E-4C4A-B05C-8F294AEE70F7}" dt="2023-01-22T03:21:23.001" v="6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F9C1356C-710E-4C4A-B05C-8F294AEE70F7}" dt="2023-01-22T02:53:26.582" v="28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F9C1356C-710E-4C4A-B05C-8F294AEE70F7}" dt="2023-01-22T02:47:30.320" v="26" actId="20577"/>
        <pc:sldMkLst>
          <pc:docMk/>
          <pc:sldMk cId="2948737989" sldId="3890"/>
        </pc:sldMkLst>
        <pc:spChg chg="mod">
          <ac:chgData name="Wei Li" userId="fae33518c2e5a771" providerId="LiveId" clId="{F9C1356C-710E-4C4A-B05C-8F294AEE70F7}" dt="2023-01-22T02:47:30.320" v="26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F9C1356C-710E-4C4A-B05C-8F294AEE70F7}" dt="2023-01-22T02:47:14.764" v="5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F9C1356C-710E-4C4A-B05C-8F294AEE70F7}" dt="2023-01-22T03:21:32.774" v="70" actId="20577"/>
        <pc:sldMkLst>
          <pc:docMk/>
          <pc:sldMk cId="2762501048" sldId="5383"/>
        </pc:sldMkLst>
        <pc:spChg chg="mod">
          <ac:chgData name="Wei Li" userId="fae33518c2e5a771" providerId="LiveId" clId="{F9C1356C-710E-4C4A-B05C-8F294AEE70F7}" dt="2023-01-22T03:21:32.774" v="70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F9C1356C-710E-4C4A-B05C-8F294AEE70F7}" dt="2023-01-22T02:56:27.690" v="33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19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0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1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2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3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4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0" sldId="5425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3561095942" sldId="5426"/>
        </pc:sldMkLst>
      </pc:sldChg>
      <pc:sldChg chg="del">
        <pc:chgData name="Wei Li" userId="fae33518c2e5a771" providerId="LiveId" clId="{F9C1356C-710E-4C4A-B05C-8F294AEE70F7}" dt="2023-01-22T02:43:18.658" v="1" actId="47"/>
        <pc:sldMkLst>
          <pc:docMk/>
          <pc:sldMk cId="965804386" sldId="5427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28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29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0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1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2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3"/>
        </pc:sldMkLst>
      </pc:sldChg>
      <pc:sldChg chg="del">
        <pc:chgData name="Wei Li" userId="fae33518c2e5a771" providerId="LiveId" clId="{F9C1356C-710E-4C4A-B05C-8F294AEE70F7}" dt="2023-01-22T02:44:19.956" v="2" actId="47"/>
        <pc:sldMkLst>
          <pc:docMk/>
          <pc:sldMk cId="0" sldId="5434"/>
        </pc:sldMkLst>
      </pc:sldChg>
      <pc:sldChg chg="del">
        <pc:chgData name="Wei Li" userId="fae33518c2e5a771" providerId="LiveId" clId="{F9C1356C-710E-4C4A-B05C-8F294AEE70F7}" dt="2023-01-22T02:45:14.175" v="3" actId="47"/>
        <pc:sldMkLst>
          <pc:docMk/>
          <pc:sldMk cId="3223248514" sldId="5435"/>
        </pc:sldMkLst>
      </pc:sldChg>
      <pc:sldChg chg="del">
        <pc:chgData name="Wei Li" userId="fae33518c2e5a771" providerId="LiveId" clId="{F9C1356C-710E-4C4A-B05C-8F294AEE70F7}" dt="2023-01-22T03:21:09.115" v="65" actId="47"/>
        <pc:sldMkLst>
          <pc:docMk/>
          <pc:sldMk cId="3310175174" sldId="5436"/>
        </pc:sldMkLst>
      </pc:sldChg>
      <pc:sldChg chg="del">
        <pc:chgData name="Wei Li" userId="fae33518c2e5a771" providerId="LiveId" clId="{F9C1356C-710E-4C4A-B05C-8F294AEE70F7}" dt="2023-01-22T03:21:09.115" v="65" actId="47"/>
        <pc:sldMkLst>
          <pc:docMk/>
          <pc:sldMk cId="1643079759" sldId="5437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38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39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0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1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2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3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4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5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6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7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8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49"/>
        </pc:sldMkLst>
      </pc:sldChg>
      <pc:sldChg chg="del">
        <pc:chgData name="Wei Li" userId="fae33518c2e5a771" providerId="LiveId" clId="{F9C1356C-710E-4C4A-B05C-8F294AEE70F7}" dt="2023-01-22T02:45:40.681" v="4" actId="47"/>
        <pc:sldMkLst>
          <pc:docMk/>
          <pc:sldMk cId="0" sldId="5450"/>
        </pc:sldMkLst>
      </pc:sldChg>
      <pc:sldChg chg="modSp add mod">
        <pc:chgData name="Wei Li" userId="fae33518c2e5a771" providerId="LiveId" clId="{F9C1356C-710E-4C4A-B05C-8F294AEE70F7}" dt="2023-01-22T03:21:41.415" v="72"/>
        <pc:sldMkLst>
          <pc:docMk/>
          <pc:sldMk cId="589728486" sldId="5465"/>
        </pc:sldMkLst>
        <pc:spChg chg="mod">
          <ac:chgData name="Wei Li" userId="fae33518c2e5a771" providerId="LiveId" clId="{F9C1356C-710E-4C4A-B05C-8F294AEE70F7}" dt="2023-01-22T03:21:41.415" v="72"/>
          <ac:spMkLst>
            <pc:docMk/>
            <pc:sldMk cId="589728486" sldId="5465"/>
            <ac:spMk id="3" creationId="{0DFA149E-1499-1A1A-3595-9F887A230A39}"/>
          </ac:spMkLst>
        </pc:spChg>
        <pc:spChg chg="mod">
          <ac:chgData name="Wei Li" userId="fae33518c2e5a771" providerId="LiveId" clId="{F9C1356C-710E-4C4A-B05C-8F294AEE70F7}" dt="2023-01-22T03:14:29.437" v="38"/>
          <ac:spMkLst>
            <pc:docMk/>
            <pc:sldMk cId="589728486" sldId="5465"/>
            <ac:spMk id="1981" creationId="{00000000-0000-0000-0000-000000000000}"/>
          </ac:spMkLst>
        </pc:spChg>
      </pc:sldChg>
      <pc:sldChg chg="addSp modSp mod">
        <pc:chgData name="Wei Li" userId="fae33518c2e5a771" providerId="LiveId" clId="{F9C1356C-710E-4C4A-B05C-8F294AEE70F7}" dt="2023-01-22T03:43:56.733" v="138" actId="1076"/>
        <pc:sldMkLst>
          <pc:docMk/>
          <pc:sldMk cId="0" sldId="5466"/>
        </pc:sldMkLst>
        <pc:spChg chg="add mod">
          <ac:chgData name="Wei Li" userId="fae33518c2e5a771" providerId="LiveId" clId="{F9C1356C-710E-4C4A-B05C-8F294AEE70F7}" dt="2023-01-22T03:43:56.733" v="138" actId="1076"/>
          <ac:spMkLst>
            <pc:docMk/>
            <pc:sldMk cId="0" sldId="5466"/>
            <ac:spMk id="6" creationId="{3346F5CA-AA4C-E627-D21C-1738C2F60407}"/>
          </ac:spMkLst>
        </pc:spChg>
      </pc:sldChg>
      <pc:sldChg chg="del">
        <pc:chgData name="Wei Li" userId="fae33518c2e5a771" providerId="LiveId" clId="{F9C1356C-710E-4C4A-B05C-8F294AEE70F7}" dt="2023-01-22T03:33:36.270" v="73" actId="47"/>
        <pc:sldMkLst>
          <pc:docMk/>
          <pc:sldMk cId="0" sldId="5467"/>
        </pc:sldMkLst>
      </pc:sldChg>
      <pc:sldChg chg="addSp delSp modSp mod">
        <pc:chgData name="Wei Li" userId="fae33518c2e5a771" providerId="LiveId" clId="{F9C1356C-710E-4C4A-B05C-8F294AEE70F7}" dt="2023-01-22T03:37:49.417" v="109" actId="1076"/>
        <pc:sldMkLst>
          <pc:docMk/>
          <pc:sldMk cId="3353453401" sldId="5468"/>
        </pc:sldMkLst>
        <pc:spChg chg="add mod">
          <ac:chgData name="Wei Li" userId="fae33518c2e5a771" providerId="LiveId" clId="{F9C1356C-710E-4C4A-B05C-8F294AEE70F7}" dt="2023-01-22T03:37:49.417" v="109" actId="1076"/>
          <ac:spMkLst>
            <pc:docMk/>
            <pc:sldMk cId="3353453401" sldId="5468"/>
            <ac:spMk id="3" creationId="{6FC859B4-CE1E-6090-882C-2C70988FB89D}"/>
          </ac:spMkLst>
        </pc:spChg>
        <pc:spChg chg="del">
          <ac:chgData name="Wei Li" userId="fae33518c2e5a771" providerId="LiveId" clId="{F9C1356C-710E-4C4A-B05C-8F294AEE70F7}" dt="2023-01-22T03:34:32.995" v="80" actId="478"/>
          <ac:spMkLst>
            <pc:docMk/>
            <pc:sldMk cId="3353453401" sldId="5468"/>
            <ac:spMk id="4" creationId="{584DAFBD-CC2F-4A74-B5D8-1FC98C21779E}"/>
          </ac:spMkLst>
        </pc:spChg>
        <pc:spChg chg="del">
          <ac:chgData name="Wei Li" userId="fae33518c2e5a771" providerId="LiveId" clId="{F9C1356C-710E-4C4A-B05C-8F294AEE70F7}" dt="2023-01-22T03:34:26.569" v="79" actId="478"/>
          <ac:spMkLst>
            <pc:docMk/>
            <pc:sldMk cId="3353453401" sldId="5468"/>
            <ac:spMk id="7" creationId="{24A9FB71-EBA9-4D8A-BED4-C60FB38DC5F2}"/>
          </ac:spMkLst>
        </pc:spChg>
        <pc:spChg chg="del">
          <ac:chgData name="Wei Li" userId="fae33518c2e5a771" providerId="LiveId" clId="{F9C1356C-710E-4C4A-B05C-8F294AEE70F7}" dt="2023-01-22T03:34:23.319" v="78" actId="478"/>
          <ac:spMkLst>
            <pc:docMk/>
            <pc:sldMk cId="3353453401" sldId="5468"/>
            <ac:spMk id="8" creationId="{6529D87B-7C7A-417F-9434-936945E371F0}"/>
          </ac:spMkLst>
        </pc:spChg>
      </pc:sldChg>
      <pc:sldChg chg="modSp add del mod">
        <pc:chgData name="Wei Li" userId="fae33518c2e5a771" providerId="LiveId" clId="{F9C1356C-710E-4C4A-B05C-8F294AEE70F7}" dt="2023-01-22T03:39:34.103" v="125" actId="47"/>
        <pc:sldMkLst>
          <pc:docMk/>
          <pc:sldMk cId="1240037110" sldId="5469"/>
        </pc:sldMkLst>
        <pc:spChg chg="mod">
          <ac:chgData name="Wei Li" userId="fae33518c2e5a771" providerId="LiveId" clId="{F9C1356C-710E-4C4A-B05C-8F294AEE70F7}" dt="2023-01-22T03:36:28.355" v="96"/>
          <ac:spMkLst>
            <pc:docMk/>
            <pc:sldMk cId="1240037110" sldId="5469"/>
            <ac:spMk id="3" creationId="{6FC859B4-CE1E-6090-882C-2C70988FB89D}"/>
          </ac:spMkLst>
        </pc:spChg>
      </pc:sldChg>
      <pc:sldChg chg="modSp add del mod">
        <pc:chgData name="Wei Li" userId="fae33518c2e5a771" providerId="LiveId" clId="{F9C1356C-710E-4C4A-B05C-8F294AEE70F7}" dt="2023-01-22T03:41:19.760" v="135" actId="2696"/>
        <pc:sldMkLst>
          <pc:docMk/>
          <pc:sldMk cId="2393725970" sldId="5470"/>
        </pc:sldMkLst>
        <pc:spChg chg="mod">
          <ac:chgData name="Wei Li" userId="fae33518c2e5a771" providerId="LiveId" clId="{F9C1356C-710E-4C4A-B05C-8F294AEE70F7}" dt="2023-01-22T03:36:49.623" v="102" actId="6549"/>
          <ac:spMkLst>
            <pc:docMk/>
            <pc:sldMk cId="2393725970" sldId="5470"/>
            <ac:spMk id="3" creationId="{6FC859B4-CE1E-6090-882C-2C70988FB89D}"/>
          </ac:spMkLst>
        </pc:spChg>
      </pc:sldChg>
      <pc:sldChg chg="delSp modSp add del mod">
        <pc:chgData name="Wei Li" userId="fae33518c2e5a771" providerId="LiveId" clId="{F9C1356C-710E-4C4A-B05C-8F294AEE70F7}" dt="2023-01-22T03:38:34.647" v="120" actId="47"/>
        <pc:sldMkLst>
          <pc:docMk/>
          <pc:sldMk cId="2642769617" sldId="5471"/>
        </pc:sldMkLst>
        <pc:spChg chg="del mod">
          <ac:chgData name="Wei Li" userId="fae33518c2e5a771" providerId="LiveId" clId="{F9C1356C-710E-4C4A-B05C-8F294AEE70F7}" dt="2023-01-22T03:38:07.224" v="114"/>
          <ac:spMkLst>
            <pc:docMk/>
            <pc:sldMk cId="2642769617" sldId="5471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38:27.778" v="119" actId="255"/>
        <pc:sldMkLst>
          <pc:docMk/>
          <pc:sldMk cId="3068167800" sldId="5472"/>
        </pc:sldMkLst>
        <pc:spChg chg="mod">
          <ac:chgData name="Wei Li" userId="fae33518c2e5a771" providerId="LiveId" clId="{F9C1356C-710E-4C4A-B05C-8F294AEE70F7}" dt="2023-01-22T03:38:27.778" v="119" actId="255"/>
          <ac:spMkLst>
            <pc:docMk/>
            <pc:sldMk cId="3068167800" sldId="5472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38:53.594" v="122"/>
        <pc:sldMkLst>
          <pc:docMk/>
          <pc:sldMk cId="351336212" sldId="5473"/>
        </pc:sldMkLst>
        <pc:spChg chg="mod">
          <ac:chgData name="Wei Li" userId="fae33518c2e5a771" providerId="LiveId" clId="{F9C1356C-710E-4C4A-B05C-8F294AEE70F7}" dt="2023-01-22T03:38:53.594" v="122"/>
          <ac:spMkLst>
            <pc:docMk/>
            <pc:sldMk cId="351336212" sldId="5473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39:28.730" v="124" actId="255"/>
        <pc:sldMkLst>
          <pc:docMk/>
          <pc:sldMk cId="2056169916" sldId="5474"/>
        </pc:sldMkLst>
        <pc:spChg chg="mod">
          <ac:chgData name="Wei Li" userId="fae33518c2e5a771" providerId="LiveId" clId="{F9C1356C-710E-4C4A-B05C-8F294AEE70F7}" dt="2023-01-22T03:39:28.730" v="124" actId="255"/>
          <ac:spMkLst>
            <pc:docMk/>
            <pc:sldMk cId="2056169916" sldId="5474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41:00.808" v="133" actId="255"/>
        <pc:sldMkLst>
          <pc:docMk/>
          <pc:sldMk cId="326825561" sldId="5475"/>
        </pc:sldMkLst>
        <pc:spChg chg="mod">
          <ac:chgData name="Wei Li" userId="fae33518c2e5a771" providerId="LiveId" clId="{F9C1356C-710E-4C4A-B05C-8F294AEE70F7}" dt="2023-01-22T03:41:00.808" v="133" actId="255"/>
          <ac:spMkLst>
            <pc:docMk/>
            <pc:sldMk cId="326825561" sldId="5475"/>
            <ac:spMk id="3" creationId="{6FC859B4-CE1E-6090-882C-2C70988FB89D}"/>
          </ac:spMkLst>
        </pc:spChg>
      </pc:sldChg>
      <pc:sldChg chg="modSp add mod">
        <pc:chgData name="Wei Li" userId="fae33518c2e5a771" providerId="LiveId" clId="{F9C1356C-710E-4C4A-B05C-8F294AEE70F7}" dt="2023-01-22T03:41:12.652" v="134"/>
        <pc:sldMkLst>
          <pc:docMk/>
          <pc:sldMk cId="1511368448" sldId="5476"/>
        </pc:sldMkLst>
        <pc:spChg chg="mod">
          <ac:chgData name="Wei Li" userId="fae33518c2e5a771" providerId="LiveId" clId="{F9C1356C-710E-4C4A-B05C-8F294AEE70F7}" dt="2023-01-22T03:41:12.652" v="134"/>
          <ac:spMkLst>
            <pc:docMk/>
            <pc:sldMk cId="1511368448" sldId="5476"/>
            <ac:spMk id="3" creationId="{6FC859B4-CE1E-6090-882C-2C70988FB89D}"/>
          </ac:spMkLst>
        </pc:spChg>
      </pc:sld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1955259822" sldId="2147487800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1955894138" sldId="2147487801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4279471840" sldId="2147487802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249007039" sldId="2147487803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1076005138" sldId="2147487804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520006201" sldId="2147487805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62700820" sldId="2147487806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580072308" sldId="2147487807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872901682" sldId="2147487808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1449758607" sldId="2147487809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307904659" sldId="2147487810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955259822" sldId="2147487800"/>
            <pc:sldLayoutMk cId="2286701274" sldId="2147487811"/>
          </pc:sldLayoutMkLst>
        </pc:sldLayoutChg>
      </pc:sldMaster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1311873463" sldId="2147487812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882506910" sldId="2147487813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810832525" sldId="2147487814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4274919011" sldId="2147487815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23690191" sldId="2147487816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836109317" sldId="2147487817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584980234" sldId="2147487818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4133428620" sldId="2147487819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229490509" sldId="2147487820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305453704" sldId="2147487821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2058808430" sldId="2147487822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1873463" sldId="2147487812"/>
            <pc:sldLayoutMk cId="352491009" sldId="2147487823"/>
          </pc:sldLayoutMkLst>
        </pc:sldLayoutChg>
      </pc:sldMaster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3771215953" sldId="2147487824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734698140" sldId="2147487825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2127822338" sldId="2147487826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368971346" sldId="2147487827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2359537523" sldId="2147487828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200334458" sldId="2147487829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242795658" sldId="2147487830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876131942" sldId="2147487831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2611218690" sldId="2147487832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1281716950" sldId="2147487833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3869294817" sldId="2147487834"/>
          </pc:sldLayoutMkLst>
        </pc:sldLayoutChg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3771215953" sldId="2147487824"/>
            <pc:sldLayoutMk cId="4278003700" sldId="2147487835"/>
          </pc:sldLayoutMkLst>
        </pc:sldLayoutChg>
      </pc:sldMasterChg>
      <pc:sldMasterChg chg="del delSldLayout">
        <pc:chgData name="Wei Li" userId="fae33518c2e5a771" providerId="LiveId" clId="{F9C1356C-710E-4C4A-B05C-8F294AEE70F7}" dt="2023-01-22T02:43:18.658" v="1" actId="47"/>
        <pc:sldMasterMkLst>
          <pc:docMk/>
          <pc:sldMasterMk cId="1316497139" sldId="2147487836"/>
        </pc:sldMasterMkLst>
        <pc:sldLayoutChg chg="del">
          <pc:chgData name="Wei Li" userId="fae33518c2e5a771" providerId="LiveId" clId="{F9C1356C-710E-4C4A-B05C-8F294AEE70F7}" dt="2023-01-22T02:43:18.658" v="1" actId="47"/>
          <pc:sldLayoutMkLst>
            <pc:docMk/>
            <pc:sldMasterMk cId="1316497139" sldId="2147487836"/>
            <pc:sldLayoutMk cId="3219549176" sldId="2147487837"/>
          </pc:sldLayoutMkLst>
        </pc:sldLayoutChg>
      </pc:sldMasterChg>
      <pc:sldMasterChg chg="del delSldLayout">
        <pc:chgData name="Wei Li" userId="fae33518c2e5a771" providerId="LiveId" clId="{F9C1356C-710E-4C4A-B05C-8F294AEE70F7}" dt="2023-01-22T02:44:19.956" v="2" actId="47"/>
        <pc:sldMasterMkLst>
          <pc:docMk/>
          <pc:sldMasterMk cId="1816705536" sldId="2147487838"/>
        </pc:sldMasterMkLst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3018877848" sldId="2147487839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4158359066" sldId="2147487840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751638713" sldId="2147487841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791340565" sldId="2147487842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4013925972" sldId="2147487843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2674208492" sldId="2147487844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662385106" sldId="2147487845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3920664727" sldId="2147487846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2473092002" sldId="2147487847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2917988409" sldId="2147487848"/>
          </pc:sldLayoutMkLst>
        </pc:sldLayoutChg>
        <pc:sldLayoutChg chg="del">
          <pc:chgData name="Wei Li" userId="fae33518c2e5a771" providerId="LiveId" clId="{F9C1356C-710E-4C4A-B05C-8F294AEE70F7}" dt="2023-01-22T02:44:19.956" v="2" actId="47"/>
          <pc:sldLayoutMkLst>
            <pc:docMk/>
            <pc:sldMasterMk cId="1816705536" sldId="2147487838"/>
            <pc:sldLayoutMk cId="1946874828" sldId="2147487849"/>
          </pc:sldLayoutMkLst>
        </pc:sldLayoutChg>
      </pc:sldMasterChg>
      <pc:sldMasterChg chg="del delSldLayout">
        <pc:chgData name="Wei Li" userId="fae33518c2e5a771" providerId="LiveId" clId="{F9C1356C-710E-4C4A-B05C-8F294AEE70F7}" dt="2023-01-22T02:45:14.175" v="3" actId="47"/>
        <pc:sldMasterMkLst>
          <pc:docMk/>
          <pc:sldMasterMk cId="4120213167" sldId="2147487850"/>
        </pc:sldMasterMkLst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23843" sldId="2147487851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3015447516" sldId="2147487852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4191732827" sldId="2147487853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1025587475" sldId="2147487854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3208516465" sldId="2147487855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3236379954" sldId="2147487856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1548513736" sldId="2147487857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919583742" sldId="2147487858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410510307" sldId="2147487859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250643223" sldId="2147487860"/>
          </pc:sldLayoutMkLst>
        </pc:sldLayoutChg>
        <pc:sldLayoutChg chg="del">
          <pc:chgData name="Wei Li" userId="fae33518c2e5a771" providerId="LiveId" clId="{F9C1356C-710E-4C4A-B05C-8F294AEE70F7}" dt="2023-01-22T02:45:14.175" v="3" actId="47"/>
          <pc:sldLayoutMkLst>
            <pc:docMk/>
            <pc:sldMasterMk cId="4120213167" sldId="2147487850"/>
            <pc:sldLayoutMk cId="1121368300" sldId="2147487861"/>
          </pc:sldLayoutMkLst>
        </pc:sldLayoutChg>
      </pc:sldMasterChg>
      <pc:sldMasterChg chg="del delSldLayout">
        <pc:chgData name="Wei Li" userId="fae33518c2e5a771" providerId="LiveId" clId="{F9C1356C-710E-4C4A-B05C-8F294AEE70F7}" dt="2023-01-22T02:34:33.337" v="0" actId="47"/>
        <pc:sldMasterMkLst>
          <pc:docMk/>
          <pc:sldMasterMk cId="556571671" sldId="2147487862"/>
        </pc:sldMasterMkLst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1765316136" sldId="2147487863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2223416606" sldId="2147487864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045160688" sldId="2147487865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861400834" sldId="2147487866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200874840" sldId="2147487867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808038674" sldId="2147487868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1309228337" sldId="2147487869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702910973" sldId="2147487870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27111667" sldId="2147487871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3898319811" sldId="2147487872"/>
          </pc:sldLayoutMkLst>
        </pc:sldLayoutChg>
        <pc:sldLayoutChg chg="del">
          <pc:chgData name="Wei Li" userId="fae33518c2e5a771" providerId="LiveId" clId="{F9C1356C-710E-4C4A-B05C-8F294AEE70F7}" dt="2023-01-22T02:34:33.337" v="0" actId="47"/>
          <pc:sldLayoutMkLst>
            <pc:docMk/>
            <pc:sldMasterMk cId="556571671" sldId="2147487862"/>
            <pc:sldLayoutMk cId="4156109617" sldId="2147487873"/>
          </pc:sldLayoutMkLst>
        </pc:sldLayoutChg>
      </pc:sldMasterChg>
      <pc:sldMasterChg chg="del delSldLayout">
        <pc:chgData name="Wei Li" userId="fae33518c2e5a771" providerId="LiveId" clId="{F9C1356C-710E-4C4A-B05C-8F294AEE70F7}" dt="2023-01-22T02:45:40.681" v="4" actId="47"/>
        <pc:sldMasterMkLst>
          <pc:docMk/>
          <pc:sldMasterMk cId="858697558" sldId="2147487874"/>
        </pc:sldMasterMkLst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848733306" sldId="2147487875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01967040" sldId="2147487876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146552711" sldId="2147487877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43215139" sldId="2147487878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989992139" sldId="2147487879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603082616" sldId="2147487880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4036109796" sldId="2147487881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75501071" sldId="2147487882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563619216" sldId="2147487883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385687835" sldId="2147487884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266035397" sldId="2147487885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540845239" sldId="2147487886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42902854" sldId="2147487887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3944003879" sldId="2147487888"/>
          </pc:sldLayoutMkLst>
        </pc:sldLayoutChg>
        <pc:sldLayoutChg chg="del">
          <pc:chgData name="Wei Li" userId="fae33518c2e5a771" providerId="LiveId" clId="{F9C1356C-710E-4C4A-B05C-8F294AEE70F7}" dt="2023-01-22T02:45:40.681" v="4" actId="47"/>
          <pc:sldLayoutMkLst>
            <pc:docMk/>
            <pc:sldMasterMk cId="858697558" sldId="2147487874"/>
            <pc:sldLayoutMk cId="1029869333" sldId="2147487889"/>
          </pc:sldLayoutMkLst>
        </pc:sldLayoutChg>
      </pc:sldMasterChg>
      <pc:sldMasterChg chg="del delSldLayout">
        <pc:chgData name="Wei Li" userId="fae33518c2e5a771" providerId="LiveId" clId="{F9C1356C-710E-4C4A-B05C-8F294AEE70F7}" dt="2023-01-22T03:33:36.270" v="73" actId="47"/>
        <pc:sldMasterMkLst>
          <pc:docMk/>
          <pc:sldMasterMk cId="593472698" sldId="2147487998"/>
        </pc:sldMasterMkLst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99137715" sldId="2147487999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4063432379" sldId="2147488000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1229323756" sldId="2147488001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1199419897" sldId="2147488002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524681531" sldId="2147488003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3318525913" sldId="2147488004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812834192" sldId="2147488005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1299211200" sldId="2147488006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3588767048" sldId="2147488007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31457978" sldId="2147488008"/>
          </pc:sldLayoutMkLst>
        </pc:sldLayoutChg>
        <pc:sldLayoutChg chg="del">
          <pc:chgData name="Wei Li" userId="fae33518c2e5a771" providerId="LiveId" clId="{F9C1356C-710E-4C4A-B05C-8F294AEE70F7}" dt="2023-01-22T03:33:36.270" v="73" actId="47"/>
          <pc:sldLayoutMkLst>
            <pc:docMk/>
            <pc:sldMasterMk cId="593472698" sldId="2147487998"/>
            <pc:sldLayoutMk cId="2018319549" sldId="2147488009"/>
          </pc:sldLayoutMkLst>
        </pc:sldLayoutChg>
      </pc:sldMasterChg>
    </pc:docChg>
  </pc:docChgLst>
  <pc:docChgLst>
    <pc:chgData name="Wei Li" userId="fae33518c2e5a771" providerId="LiveId" clId="{F4515754-D5F7-4BC0-87D6-11E36ADBD7F2}"/>
    <pc:docChg chg="custSel addSld delSld modSld delMainMaster">
      <pc:chgData name="Wei Li" userId="fae33518c2e5a771" providerId="LiveId" clId="{F4515754-D5F7-4BC0-87D6-11E36ADBD7F2}" dt="2023-06-18T03:46:51.919" v="165" actId="20577"/>
      <pc:docMkLst>
        <pc:docMk/>
      </pc:docMkLst>
      <pc:sldChg chg="del">
        <pc:chgData name="Wei Li" userId="fae33518c2e5a771" providerId="LiveId" clId="{F4515754-D5F7-4BC0-87D6-11E36ADBD7F2}" dt="2023-06-18T03:30:19.407" v="46" actId="47"/>
        <pc:sldMkLst>
          <pc:docMk/>
          <pc:sldMk cId="0" sldId="256"/>
        </pc:sldMkLst>
      </pc:sldChg>
      <pc:sldChg chg="del">
        <pc:chgData name="Wei Li" userId="fae33518c2e5a771" providerId="LiveId" clId="{F4515754-D5F7-4BC0-87D6-11E36ADBD7F2}" dt="2023-06-18T03:30:19.407" v="46" actId="47"/>
        <pc:sldMkLst>
          <pc:docMk/>
          <pc:sldMk cId="0" sldId="257"/>
        </pc:sldMkLst>
      </pc:sldChg>
      <pc:sldChg chg="del">
        <pc:chgData name="Wei Li" userId="fae33518c2e5a771" providerId="LiveId" clId="{F4515754-D5F7-4BC0-87D6-11E36ADBD7F2}" dt="2023-06-18T03:30:19.407" v="46" actId="47"/>
        <pc:sldMkLst>
          <pc:docMk/>
          <pc:sldMk cId="0" sldId="258"/>
        </pc:sldMkLst>
      </pc:sldChg>
      <pc:sldChg chg="del">
        <pc:chgData name="Wei Li" userId="fae33518c2e5a771" providerId="LiveId" clId="{F4515754-D5F7-4BC0-87D6-11E36ADBD7F2}" dt="2023-06-18T03:30:19.407" v="46" actId="47"/>
        <pc:sldMkLst>
          <pc:docMk/>
          <pc:sldMk cId="757562863" sldId="259"/>
        </pc:sldMkLst>
      </pc:sldChg>
      <pc:sldChg chg="del">
        <pc:chgData name="Wei Li" userId="fae33518c2e5a771" providerId="LiveId" clId="{F4515754-D5F7-4BC0-87D6-11E36ADBD7F2}" dt="2023-06-18T03:30:19.407" v="46" actId="47"/>
        <pc:sldMkLst>
          <pc:docMk/>
          <pc:sldMk cId="728284309" sldId="260"/>
        </pc:sldMkLst>
      </pc:sldChg>
      <pc:sldChg chg="del">
        <pc:chgData name="Wei Li" userId="fae33518c2e5a771" providerId="LiveId" clId="{F4515754-D5F7-4BC0-87D6-11E36ADBD7F2}" dt="2023-06-18T03:30:19.407" v="46" actId="47"/>
        <pc:sldMkLst>
          <pc:docMk/>
          <pc:sldMk cId="1685793976" sldId="261"/>
        </pc:sldMkLst>
      </pc:sldChg>
      <pc:sldChg chg="del">
        <pc:chgData name="Wei Li" userId="fae33518c2e5a771" providerId="LiveId" clId="{F4515754-D5F7-4BC0-87D6-11E36ADBD7F2}" dt="2023-06-18T03:30:19.407" v="46" actId="47"/>
        <pc:sldMkLst>
          <pc:docMk/>
          <pc:sldMk cId="1463606657" sldId="262"/>
        </pc:sldMkLst>
      </pc:sldChg>
      <pc:sldChg chg="del">
        <pc:chgData name="Wei Li" userId="fae33518c2e5a771" providerId="LiveId" clId="{F4515754-D5F7-4BC0-87D6-11E36ADBD7F2}" dt="2023-06-18T03:30:19.407" v="46" actId="47"/>
        <pc:sldMkLst>
          <pc:docMk/>
          <pc:sldMk cId="1173459432" sldId="263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264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332686316" sldId="293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2519367677" sldId="294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121028107" sldId="295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1060168363" sldId="296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179093818" sldId="297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407784251" sldId="421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2661496413" sldId="422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3443376016" sldId="504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2808623332" sldId="505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3965812788" sldId="506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2427768826" sldId="507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432679415" sldId="508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3155711332" sldId="509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1407115966" sldId="510"/>
        </pc:sldMkLst>
      </pc:sldChg>
      <pc:sldChg chg="del">
        <pc:chgData name="Wei Li" userId="fae33518c2e5a771" providerId="LiveId" clId="{F4515754-D5F7-4BC0-87D6-11E36ADBD7F2}" dt="2023-06-18T03:34:58.223" v="61" actId="47"/>
        <pc:sldMkLst>
          <pc:docMk/>
          <pc:sldMk cId="1642878982" sldId="511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0" sldId="562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2860659358" sldId="593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673181168" sldId="698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3103875304" sldId="699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148810384" sldId="701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1703874432" sldId="702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3435064295" sldId="703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83243877" sldId="704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1701569026" sldId="705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3251785528" sldId="706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464334222" sldId="719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3766008139" sldId="720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3014157996" sldId="721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1272924003" sldId="722"/>
        </pc:sldMkLst>
      </pc:sldChg>
      <pc:sldChg chg="modSp mod">
        <pc:chgData name="Wei Li" userId="fae33518c2e5a771" providerId="LiveId" clId="{F4515754-D5F7-4BC0-87D6-11E36ADBD7F2}" dt="2023-06-18T03:43:10.112" v="137" actId="20577"/>
        <pc:sldMkLst>
          <pc:docMk/>
          <pc:sldMk cId="4265739660" sldId="791"/>
        </pc:sldMkLst>
        <pc:spChg chg="mod">
          <ac:chgData name="Wei Li" userId="fae33518c2e5a771" providerId="LiveId" clId="{F4515754-D5F7-4BC0-87D6-11E36ADBD7F2}" dt="2023-06-18T03:43:10.112" v="137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F4515754-D5F7-4BC0-87D6-11E36ADBD7F2}" dt="2023-06-18T03:43:04.875" v="133" actId="6549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0:03.341" v="45" actId="6549"/>
        <pc:sldMkLst>
          <pc:docMk/>
          <pc:sldMk cId="0" sldId="1614"/>
        </pc:sldMkLst>
        <pc:spChg chg="mod">
          <ac:chgData name="Wei Li" userId="fae33518c2e5a771" providerId="LiveId" clId="{F4515754-D5F7-4BC0-87D6-11E36ADBD7F2}" dt="2023-06-18T03:30:03.341" v="45" actId="6549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F4515754-D5F7-4BC0-87D6-11E36ADBD7F2}" dt="2023-06-18T03:29:39.795" v="37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8:23.565" v="127"/>
        <pc:sldMkLst>
          <pc:docMk/>
          <pc:sldMk cId="2948737989" sldId="3890"/>
        </pc:sldMkLst>
        <pc:spChg chg="mod">
          <ac:chgData name="Wei Li" userId="fae33518c2e5a771" providerId="LiveId" clId="{F4515754-D5F7-4BC0-87D6-11E36ADBD7F2}" dt="2023-06-18T03:36:56.794" v="125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F4515754-D5F7-4BC0-87D6-11E36ADBD7F2}" dt="2023-06-18T03:38:23.565" v="127"/>
          <ac:spMkLst>
            <pc:docMk/>
            <pc:sldMk cId="2948737989" sldId="3890"/>
            <ac:spMk id="392195" creationId="{00000000-0000-0000-0000-000000000000}"/>
          </ac:spMkLst>
        </pc:spChg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2815055927" sldId="5346"/>
        </pc:sldMkLst>
      </pc:sldChg>
      <pc:sldChg chg="modSp mod">
        <pc:chgData name="Wei Li" userId="fae33518c2e5a771" providerId="LiveId" clId="{F4515754-D5F7-4BC0-87D6-11E36ADBD7F2}" dt="2023-06-18T03:35:32.120" v="101" actId="14100"/>
        <pc:sldMkLst>
          <pc:docMk/>
          <pc:sldMk cId="2492386989" sldId="5541"/>
        </pc:sldMkLst>
        <pc:spChg chg="mod">
          <ac:chgData name="Wei Li" userId="fae33518c2e5a771" providerId="LiveId" clId="{F4515754-D5F7-4BC0-87D6-11E36ADBD7F2}" dt="2023-06-18T03:35:32.120" v="101" actId="14100"/>
          <ac:spMkLst>
            <pc:docMk/>
            <pc:sldMk cId="2492386989" sldId="5541"/>
            <ac:spMk id="3" creationId="{D74C87F4-5885-722D-A60F-BA634FC73AEA}"/>
          </ac:spMkLst>
        </pc:spChg>
      </pc:sldChg>
      <pc:sldChg chg="del">
        <pc:chgData name="Wei Li" userId="fae33518c2e5a771" providerId="LiveId" clId="{F4515754-D5F7-4BC0-87D6-11E36ADBD7F2}" dt="2023-06-18T03:29:44.862" v="38" actId="47"/>
        <pc:sldMkLst>
          <pc:docMk/>
          <pc:sldMk cId="820907903" sldId="5542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68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69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0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1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2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3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4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5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6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7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8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79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80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81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82"/>
        </pc:sldMkLst>
      </pc:sldChg>
      <pc:sldChg chg="del">
        <pc:chgData name="Wei Li" userId="fae33518c2e5a771" providerId="LiveId" clId="{F4515754-D5F7-4BC0-87D6-11E36ADBD7F2}" dt="2023-06-18T03:34:23.863" v="60" actId="47"/>
        <pc:sldMkLst>
          <pc:docMk/>
          <pc:sldMk cId="0" sldId="5583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84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85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86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87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88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89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90"/>
        </pc:sldMkLst>
      </pc:sldChg>
      <pc:sldChg chg="del">
        <pc:chgData name="Wei Li" userId="fae33518c2e5a771" providerId="LiveId" clId="{F4515754-D5F7-4BC0-87D6-11E36ADBD7F2}" dt="2023-06-18T03:35:48.381" v="102" actId="47"/>
        <pc:sldMkLst>
          <pc:docMk/>
          <pc:sldMk cId="0" sldId="5591"/>
        </pc:sldMkLst>
      </pc:sldChg>
      <pc:sldChg chg="del">
        <pc:chgData name="Wei Li" userId="fae33518c2e5a771" providerId="LiveId" clId="{F4515754-D5F7-4BC0-87D6-11E36ADBD7F2}" dt="2023-06-18T03:36:44.755" v="116" actId="47"/>
        <pc:sldMkLst>
          <pc:docMk/>
          <pc:sldMk cId="2361111761" sldId="5592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3027294814" sldId="5593"/>
        </pc:sldMkLst>
      </pc:sldChg>
      <pc:sldChg chg="del">
        <pc:chgData name="Wei Li" userId="fae33518c2e5a771" providerId="LiveId" clId="{F4515754-D5F7-4BC0-87D6-11E36ADBD7F2}" dt="2023-06-18T03:41:18.071" v="129" actId="47"/>
        <pc:sldMkLst>
          <pc:docMk/>
          <pc:sldMk cId="3040345725" sldId="5594"/>
        </pc:sldMkLst>
      </pc:sldChg>
      <pc:sldChg chg="del">
        <pc:chgData name="Wei Li" userId="fae33518c2e5a771" providerId="LiveId" clId="{F4515754-D5F7-4BC0-87D6-11E36ADBD7F2}" dt="2023-06-18T03:41:18.071" v="129" actId="47"/>
        <pc:sldMkLst>
          <pc:docMk/>
          <pc:sldMk cId="275168981" sldId="5595"/>
        </pc:sldMkLst>
      </pc:sldChg>
      <pc:sldChg chg="del">
        <pc:chgData name="Wei Li" userId="fae33518c2e5a771" providerId="LiveId" clId="{F4515754-D5F7-4BC0-87D6-11E36ADBD7F2}" dt="2023-06-18T03:41:18.071" v="129" actId="47"/>
        <pc:sldMkLst>
          <pc:docMk/>
          <pc:sldMk cId="3566871083" sldId="5596"/>
        </pc:sldMkLst>
      </pc:sldChg>
      <pc:sldChg chg="del">
        <pc:chgData name="Wei Li" userId="fae33518c2e5a771" providerId="LiveId" clId="{F4515754-D5F7-4BC0-87D6-11E36ADBD7F2}" dt="2023-06-18T03:39:21.831" v="128" actId="47"/>
        <pc:sldMkLst>
          <pc:docMk/>
          <pc:sldMk cId="1438856767" sldId="5597"/>
        </pc:sldMkLst>
      </pc:sldChg>
      <pc:sldChg chg="modSp mod">
        <pc:chgData name="Wei Li" userId="fae33518c2e5a771" providerId="LiveId" clId="{F4515754-D5F7-4BC0-87D6-11E36ADBD7F2}" dt="2023-06-18T03:33:36.572" v="47" actId="27636"/>
        <pc:sldMkLst>
          <pc:docMk/>
          <pc:sldMk cId="0" sldId="5600"/>
        </pc:sldMkLst>
        <pc:spChg chg="mod">
          <ac:chgData name="Wei Li" userId="fae33518c2e5a771" providerId="LiveId" clId="{F4515754-D5F7-4BC0-87D6-11E36ADBD7F2}" dt="2023-06-18T03:33:36.572" v="47" actId="27636"/>
          <ac:spMkLst>
            <pc:docMk/>
            <pc:sldMk cId="0" sldId="5600"/>
            <ac:spMk id="166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3:36.577" v="48" actId="27636"/>
        <pc:sldMkLst>
          <pc:docMk/>
          <pc:sldMk cId="0" sldId="5601"/>
        </pc:sldMkLst>
        <pc:spChg chg="mod">
          <ac:chgData name="Wei Li" userId="fae33518c2e5a771" providerId="LiveId" clId="{F4515754-D5F7-4BC0-87D6-11E36ADBD7F2}" dt="2023-06-18T03:33:36.577" v="48" actId="27636"/>
          <ac:spMkLst>
            <pc:docMk/>
            <pc:sldMk cId="0" sldId="5601"/>
            <ac:spMk id="170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3:36.577" v="49" actId="27636"/>
        <pc:sldMkLst>
          <pc:docMk/>
          <pc:sldMk cId="0" sldId="5602"/>
        </pc:sldMkLst>
        <pc:spChg chg="mod">
          <ac:chgData name="Wei Li" userId="fae33518c2e5a771" providerId="LiveId" clId="{F4515754-D5F7-4BC0-87D6-11E36ADBD7F2}" dt="2023-06-18T03:33:36.577" v="49" actId="27636"/>
          <ac:spMkLst>
            <pc:docMk/>
            <pc:sldMk cId="0" sldId="5602"/>
            <ac:spMk id="174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3:36.577" v="50" actId="27636"/>
        <pc:sldMkLst>
          <pc:docMk/>
          <pc:sldMk cId="0" sldId="5603"/>
        </pc:sldMkLst>
        <pc:spChg chg="mod">
          <ac:chgData name="Wei Li" userId="fae33518c2e5a771" providerId="LiveId" clId="{F4515754-D5F7-4BC0-87D6-11E36ADBD7F2}" dt="2023-06-18T03:33:36.577" v="50" actId="27636"/>
          <ac:spMkLst>
            <pc:docMk/>
            <pc:sldMk cId="0" sldId="5603"/>
            <ac:spMk id="178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12" v="51" actId="27636"/>
        <pc:sldMkLst>
          <pc:docMk/>
          <pc:sldMk cId="0" sldId="5604"/>
        </pc:sldMkLst>
        <pc:spChg chg="mod">
          <ac:chgData name="Wei Li" userId="fae33518c2e5a771" providerId="LiveId" clId="{F4515754-D5F7-4BC0-87D6-11E36ADBD7F2}" dt="2023-06-18T03:34:08.112" v="51" actId="27636"/>
          <ac:spMkLst>
            <pc:docMk/>
            <pc:sldMk cId="0" sldId="5604"/>
            <ac:spMk id="151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25" v="52" actId="27636"/>
        <pc:sldMkLst>
          <pc:docMk/>
          <pc:sldMk cId="0" sldId="5605"/>
        </pc:sldMkLst>
        <pc:spChg chg="mod">
          <ac:chgData name="Wei Li" userId="fae33518c2e5a771" providerId="LiveId" clId="{F4515754-D5F7-4BC0-87D6-11E36ADBD7F2}" dt="2023-06-18T03:34:08.125" v="52" actId="27636"/>
          <ac:spMkLst>
            <pc:docMk/>
            <pc:sldMk cId="0" sldId="5605"/>
            <ac:spMk id="155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27" v="53" actId="27636"/>
        <pc:sldMkLst>
          <pc:docMk/>
          <pc:sldMk cId="0" sldId="5606"/>
        </pc:sldMkLst>
        <pc:spChg chg="mod">
          <ac:chgData name="Wei Li" userId="fae33518c2e5a771" providerId="LiveId" clId="{F4515754-D5F7-4BC0-87D6-11E36ADBD7F2}" dt="2023-06-18T03:34:08.127" v="53" actId="27636"/>
          <ac:spMkLst>
            <pc:docMk/>
            <pc:sldMk cId="0" sldId="5606"/>
            <ac:spMk id="160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39" v="54" actId="27636"/>
        <pc:sldMkLst>
          <pc:docMk/>
          <pc:sldMk cId="0" sldId="5607"/>
        </pc:sldMkLst>
        <pc:spChg chg="mod">
          <ac:chgData name="Wei Li" userId="fae33518c2e5a771" providerId="LiveId" clId="{F4515754-D5F7-4BC0-87D6-11E36ADBD7F2}" dt="2023-06-18T03:34:08.139" v="54" actId="27636"/>
          <ac:spMkLst>
            <pc:docMk/>
            <pc:sldMk cId="0" sldId="5607"/>
            <ac:spMk id="165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39" v="55" actId="27636"/>
        <pc:sldMkLst>
          <pc:docMk/>
          <pc:sldMk cId="0" sldId="5608"/>
        </pc:sldMkLst>
        <pc:spChg chg="mod">
          <ac:chgData name="Wei Li" userId="fae33518c2e5a771" providerId="LiveId" clId="{F4515754-D5F7-4BC0-87D6-11E36ADBD7F2}" dt="2023-06-18T03:34:08.139" v="55" actId="27636"/>
          <ac:spMkLst>
            <pc:docMk/>
            <pc:sldMk cId="0" sldId="5608"/>
            <ac:spMk id="170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54" v="56" actId="27636"/>
        <pc:sldMkLst>
          <pc:docMk/>
          <pc:sldMk cId="0" sldId="5609"/>
        </pc:sldMkLst>
        <pc:spChg chg="mod">
          <ac:chgData name="Wei Li" userId="fae33518c2e5a771" providerId="LiveId" clId="{F4515754-D5F7-4BC0-87D6-11E36ADBD7F2}" dt="2023-06-18T03:34:08.154" v="56" actId="27636"/>
          <ac:spMkLst>
            <pc:docMk/>
            <pc:sldMk cId="0" sldId="5609"/>
            <ac:spMk id="175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68" v="57" actId="27636"/>
        <pc:sldMkLst>
          <pc:docMk/>
          <pc:sldMk cId="0" sldId="5610"/>
        </pc:sldMkLst>
        <pc:spChg chg="mod">
          <ac:chgData name="Wei Li" userId="fae33518c2e5a771" providerId="LiveId" clId="{F4515754-D5F7-4BC0-87D6-11E36ADBD7F2}" dt="2023-06-18T03:34:08.168" v="57" actId="27636"/>
          <ac:spMkLst>
            <pc:docMk/>
            <pc:sldMk cId="0" sldId="5610"/>
            <ac:spMk id="180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76" v="58" actId="27636"/>
        <pc:sldMkLst>
          <pc:docMk/>
          <pc:sldMk cId="0" sldId="5611"/>
        </pc:sldMkLst>
        <pc:spChg chg="mod">
          <ac:chgData name="Wei Li" userId="fae33518c2e5a771" providerId="LiveId" clId="{F4515754-D5F7-4BC0-87D6-11E36ADBD7F2}" dt="2023-06-18T03:34:08.176" v="58" actId="27636"/>
          <ac:spMkLst>
            <pc:docMk/>
            <pc:sldMk cId="0" sldId="5611"/>
            <ac:spMk id="185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4:08.181" v="59" actId="27636"/>
        <pc:sldMkLst>
          <pc:docMk/>
          <pc:sldMk cId="0" sldId="5612"/>
        </pc:sldMkLst>
        <pc:spChg chg="mod">
          <ac:chgData name="Wei Li" userId="fae33518c2e5a771" providerId="LiveId" clId="{F4515754-D5F7-4BC0-87D6-11E36ADBD7F2}" dt="2023-06-18T03:34:08.181" v="59" actId="27636"/>
          <ac:spMkLst>
            <pc:docMk/>
            <pc:sldMk cId="0" sldId="5612"/>
            <ac:spMk id="190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6:12.728" v="103" actId="27636"/>
        <pc:sldMkLst>
          <pc:docMk/>
          <pc:sldMk cId="0" sldId="5621"/>
        </pc:sldMkLst>
        <pc:spChg chg="mod">
          <ac:chgData name="Wei Li" userId="fae33518c2e5a771" providerId="LiveId" clId="{F4515754-D5F7-4BC0-87D6-11E36ADBD7F2}" dt="2023-06-18T03:36:12.728" v="103" actId="27636"/>
          <ac:spMkLst>
            <pc:docMk/>
            <pc:sldMk cId="0" sldId="5621"/>
            <ac:spMk id="152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6:12.740" v="105" actId="27636"/>
        <pc:sldMkLst>
          <pc:docMk/>
          <pc:sldMk cId="0" sldId="5622"/>
        </pc:sldMkLst>
        <pc:spChg chg="mod">
          <ac:chgData name="Wei Li" userId="fae33518c2e5a771" providerId="LiveId" clId="{F4515754-D5F7-4BC0-87D6-11E36ADBD7F2}" dt="2023-06-18T03:36:12.740" v="105" actId="27636"/>
          <ac:spMkLst>
            <pc:docMk/>
            <pc:sldMk cId="0" sldId="5622"/>
            <ac:spMk id="155" creationId="{00000000-0000-0000-0000-000000000000}"/>
          </ac:spMkLst>
        </pc:spChg>
        <pc:spChg chg="mod">
          <ac:chgData name="Wei Li" userId="fae33518c2e5a771" providerId="LiveId" clId="{F4515754-D5F7-4BC0-87D6-11E36ADBD7F2}" dt="2023-06-18T03:36:12.740" v="104" actId="27636"/>
          <ac:spMkLst>
            <pc:docMk/>
            <pc:sldMk cId="0" sldId="5622"/>
            <ac:spMk id="156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6:12.756" v="107" actId="27636"/>
        <pc:sldMkLst>
          <pc:docMk/>
          <pc:sldMk cId="0" sldId="5623"/>
        </pc:sldMkLst>
        <pc:spChg chg="mod">
          <ac:chgData name="Wei Li" userId="fae33518c2e5a771" providerId="LiveId" clId="{F4515754-D5F7-4BC0-87D6-11E36ADBD7F2}" dt="2023-06-18T03:36:12.756" v="107" actId="27636"/>
          <ac:spMkLst>
            <pc:docMk/>
            <pc:sldMk cId="0" sldId="5623"/>
            <ac:spMk id="160" creationId="{00000000-0000-0000-0000-000000000000}"/>
          </ac:spMkLst>
        </pc:spChg>
        <pc:spChg chg="mod">
          <ac:chgData name="Wei Li" userId="fae33518c2e5a771" providerId="LiveId" clId="{F4515754-D5F7-4BC0-87D6-11E36ADBD7F2}" dt="2023-06-18T03:36:12.740" v="106" actId="27636"/>
          <ac:spMkLst>
            <pc:docMk/>
            <pc:sldMk cId="0" sldId="5623"/>
            <ac:spMk id="161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6:12.770" v="109" actId="27636"/>
        <pc:sldMkLst>
          <pc:docMk/>
          <pc:sldMk cId="0" sldId="5624"/>
        </pc:sldMkLst>
        <pc:spChg chg="mod">
          <ac:chgData name="Wei Li" userId="fae33518c2e5a771" providerId="LiveId" clId="{F4515754-D5F7-4BC0-87D6-11E36ADBD7F2}" dt="2023-06-18T03:36:12.756" v="108" actId="27636"/>
          <ac:spMkLst>
            <pc:docMk/>
            <pc:sldMk cId="0" sldId="5624"/>
            <ac:spMk id="165" creationId="{00000000-0000-0000-0000-000000000000}"/>
          </ac:spMkLst>
        </pc:spChg>
        <pc:spChg chg="mod">
          <ac:chgData name="Wei Li" userId="fae33518c2e5a771" providerId="LiveId" clId="{F4515754-D5F7-4BC0-87D6-11E36ADBD7F2}" dt="2023-06-18T03:36:12.770" v="109" actId="27636"/>
          <ac:spMkLst>
            <pc:docMk/>
            <pc:sldMk cId="0" sldId="5624"/>
            <ac:spMk id="166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6:12.786" v="111" actId="27636"/>
        <pc:sldMkLst>
          <pc:docMk/>
          <pc:sldMk cId="0" sldId="5625"/>
        </pc:sldMkLst>
        <pc:spChg chg="mod">
          <ac:chgData name="Wei Li" userId="fae33518c2e5a771" providerId="LiveId" clId="{F4515754-D5F7-4BC0-87D6-11E36ADBD7F2}" dt="2023-06-18T03:36:12.786" v="111" actId="27636"/>
          <ac:spMkLst>
            <pc:docMk/>
            <pc:sldMk cId="0" sldId="5625"/>
            <ac:spMk id="170" creationId="{00000000-0000-0000-0000-000000000000}"/>
          </ac:spMkLst>
        </pc:spChg>
        <pc:spChg chg="mod">
          <ac:chgData name="Wei Li" userId="fae33518c2e5a771" providerId="LiveId" clId="{F4515754-D5F7-4BC0-87D6-11E36ADBD7F2}" dt="2023-06-18T03:36:12.783" v="110" actId="27636"/>
          <ac:spMkLst>
            <pc:docMk/>
            <pc:sldMk cId="0" sldId="5625"/>
            <ac:spMk id="171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6:12.800" v="113" actId="27636"/>
        <pc:sldMkLst>
          <pc:docMk/>
          <pc:sldMk cId="0" sldId="5626"/>
        </pc:sldMkLst>
        <pc:spChg chg="mod">
          <ac:chgData name="Wei Li" userId="fae33518c2e5a771" providerId="LiveId" clId="{F4515754-D5F7-4BC0-87D6-11E36ADBD7F2}" dt="2023-06-18T03:36:12.791" v="112" actId="27636"/>
          <ac:spMkLst>
            <pc:docMk/>
            <pc:sldMk cId="0" sldId="5626"/>
            <ac:spMk id="175" creationId="{00000000-0000-0000-0000-000000000000}"/>
          </ac:spMkLst>
        </pc:spChg>
        <pc:spChg chg="mod">
          <ac:chgData name="Wei Li" userId="fae33518c2e5a771" providerId="LiveId" clId="{F4515754-D5F7-4BC0-87D6-11E36ADBD7F2}" dt="2023-06-18T03:36:12.800" v="113" actId="27636"/>
          <ac:spMkLst>
            <pc:docMk/>
            <pc:sldMk cId="0" sldId="5626"/>
            <ac:spMk id="176" creationId="{00000000-0000-0000-0000-000000000000}"/>
          </ac:spMkLst>
        </pc:spChg>
      </pc:sldChg>
      <pc:sldChg chg="modSp mod">
        <pc:chgData name="Wei Li" userId="fae33518c2e5a771" providerId="LiveId" clId="{F4515754-D5F7-4BC0-87D6-11E36ADBD7F2}" dt="2023-06-18T03:36:12.815" v="115" actId="27636"/>
        <pc:sldMkLst>
          <pc:docMk/>
          <pc:sldMk cId="0" sldId="5627"/>
        </pc:sldMkLst>
        <pc:spChg chg="mod">
          <ac:chgData name="Wei Li" userId="fae33518c2e5a771" providerId="LiveId" clId="{F4515754-D5F7-4BC0-87D6-11E36ADBD7F2}" dt="2023-06-18T03:36:12.806" v="114" actId="27636"/>
          <ac:spMkLst>
            <pc:docMk/>
            <pc:sldMk cId="0" sldId="5627"/>
            <ac:spMk id="180" creationId="{00000000-0000-0000-0000-000000000000}"/>
          </ac:spMkLst>
        </pc:spChg>
        <pc:spChg chg="mod">
          <ac:chgData name="Wei Li" userId="fae33518c2e5a771" providerId="LiveId" clId="{F4515754-D5F7-4BC0-87D6-11E36ADBD7F2}" dt="2023-06-18T03:36:12.815" v="115" actId="27636"/>
          <ac:spMkLst>
            <pc:docMk/>
            <pc:sldMk cId="0" sldId="5627"/>
            <ac:spMk id="181" creationId="{00000000-0000-0000-0000-000000000000}"/>
          </ac:spMkLst>
        </pc:spChg>
      </pc:sldChg>
      <pc:sldChg chg="modSp add mod">
        <pc:chgData name="Wei Li" userId="fae33518c2e5a771" providerId="LiveId" clId="{F4515754-D5F7-4BC0-87D6-11E36ADBD7F2}" dt="2023-06-18T03:46:09.310" v="155" actId="20577"/>
        <pc:sldMkLst>
          <pc:docMk/>
          <pc:sldMk cId="3696262279" sldId="5645"/>
        </pc:sldMkLst>
        <pc:spChg chg="mod">
          <ac:chgData name="Wei Li" userId="fae33518c2e5a771" providerId="LiveId" clId="{F4515754-D5F7-4BC0-87D6-11E36ADBD7F2}" dt="2023-06-18T03:46:09.310" v="155" actId="20577"/>
          <ac:spMkLst>
            <pc:docMk/>
            <pc:sldMk cId="3696262279" sldId="5645"/>
            <ac:spMk id="2" creationId="{00000000-0000-0000-0000-000000000000}"/>
          </ac:spMkLst>
        </pc:spChg>
        <pc:spChg chg="mod">
          <ac:chgData name="Wei Li" userId="fae33518c2e5a771" providerId="LiveId" clId="{F4515754-D5F7-4BC0-87D6-11E36ADBD7F2}" dt="2023-06-18T03:46:03.135" v="151" actId="255"/>
          <ac:spMkLst>
            <pc:docMk/>
            <pc:sldMk cId="3696262279" sldId="5645"/>
            <ac:spMk id="14337" creationId="{00000000-0000-0000-0000-000000000000}"/>
          </ac:spMkLst>
        </pc:spChg>
      </pc:sldChg>
      <pc:sldChg chg="modSp add mod">
        <pc:chgData name="Wei Li" userId="fae33518c2e5a771" providerId="LiveId" clId="{F4515754-D5F7-4BC0-87D6-11E36ADBD7F2}" dt="2023-06-18T03:46:51.919" v="165" actId="20577"/>
        <pc:sldMkLst>
          <pc:docMk/>
          <pc:sldMk cId="533336421" sldId="5646"/>
        </pc:sldMkLst>
        <pc:spChg chg="mod">
          <ac:chgData name="Wei Li" userId="fae33518c2e5a771" providerId="LiveId" clId="{F4515754-D5F7-4BC0-87D6-11E36ADBD7F2}" dt="2023-06-18T03:46:51.919" v="165" actId="20577"/>
          <ac:spMkLst>
            <pc:docMk/>
            <pc:sldMk cId="533336421" sldId="5646"/>
            <ac:spMk id="2" creationId="{00000000-0000-0000-0000-000000000000}"/>
          </ac:spMkLst>
        </pc:spChg>
        <pc:spChg chg="mod">
          <ac:chgData name="Wei Li" userId="fae33518c2e5a771" providerId="LiveId" clId="{F4515754-D5F7-4BC0-87D6-11E36ADBD7F2}" dt="2023-06-18T03:46:41.755" v="161" actId="6549"/>
          <ac:spMkLst>
            <pc:docMk/>
            <pc:sldMk cId="533336421" sldId="5646"/>
            <ac:spMk id="14337" creationId="{00000000-0000-0000-0000-000000000000}"/>
          </ac:spMkLst>
        </pc:spChg>
      </pc:sldChg>
      <pc:sldMasterChg chg="del delSldLayout">
        <pc:chgData name="Wei Li" userId="fae33518c2e5a771" providerId="LiveId" clId="{F4515754-D5F7-4BC0-87D6-11E36ADBD7F2}" dt="2023-06-18T03:39:21.831" v="128" actId="47"/>
        <pc:sldMasterMkLst>
          <pc:docMk/>
          <pc:sldMasterMk cId="4178363037" sldId="2147487405"/>
        </pc:sldMasterMkLst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3502696246" sldId="2147487406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3088519199" sldId="2147487407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3613740882" sldId="2147487408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171919142" sldId="2147487409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3326578859" sldId="2147487410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3973400640" sldId="2147487411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1221410769" sldId="2147487412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3853985263" sldId="2147487413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2629112584" sldId="2147487414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2965352913" sldId="2147487415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4178363037" sldId="2147487405"/>
            <pc:sldLayoutMk cId="722724290" sldId="2147487416"/>
          </pc:sldLayoutMkLst>
        </pc:sldLayoutChg>
      </pc:sldMasterChg>
      <pc:sldMasterChg chg="del delSldLayout">
        <pc:chgData name="Wei Li" userId="fae33518c2e5a771" providerId="LiveId" clId="{F4515754-D5F7-4BC0-87D6-11E36ADBD7F2}" dt="2023-06-18T03:39:21.831" v="128" actId="47"/>
        <pc:sldMasterMkLst>
          <pc:docMk/>
          <pc:sldMasterMk cId="1036411918" sldId="2147487430"/>
        </pc:sldMasterMkLst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1919077878" sldId="2147487431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3507262670" sldId="2147487432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2709582146" sldId="2147487433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2219509982" sldId="2147487434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922496420" sldId="2147487435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164270294" sldId="2147487436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4151945828" sldId="2147487437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1187972862" sldId="2147487438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475036839" sldId="2147487439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74923014" sldId="2147487440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036411918" sldId="2147487430"/>
            <pc:sldLayoutMk cId="2453471508" sldId="2147487441"/>
          </pc:sldLayoutMkLst>
        </pc:sldLayoutChg>
      </pc:sldMasterChg>
      <pc:sldMasterChg chg="del delSldLayout">
        <pc:chgData name="Wei Li" userId="fae33518c2e5a771" providerId="LiveId" clId="{F4515754-D5F7-4BC0-87D6-11E36ADBD7F2}" dt="2023-06-18T03:30:19.407" v="46" actId="47"/>
        <pc:sldMasterMkLst>
          <pc:docMk/>
          <pc:sldMasterMk cId="2378951990" sldId="2147488226"/>
        </pc:sldMasterMkLst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1493324346" sldId="2147488227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2205003980" sldId="2147488228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1358224259" sldId="2147488229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3463983737" sldId="2147488230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954016102" sldId="2147488231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276667536" sldId="2147488232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2569781581" sldId="2147488233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3342385747" sldId="2147488234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3510377139" sldId="2147488235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712478349" sldId="2147488236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4143631182" sldId="2147488237"/>
          </pc:sldLayoutMkLst>
        </pc:sldLayoutChg>
        <pc:sldLayoutChg chg="del">
          <pc:chgData name="Wei Li" userId="fae33518c2e5a771" providerId="LiveId" clId="{F4515754-D5F7-4BC0-87D6-11E36ADBD7F2}" dt="2023-06-18T03:30:19.407" v="46" actId="47"/>
          <pc:sldLayoutMkLst>
            <pc:docMk/>
            <pc:sldMasterMk cId="2378951990" sldId="2147488226"/>
            <pc:sldLayoutMk cId="2818341939" sldId="2147488238"/>
          </pc:sldLayoutMkLst>
        </pc:sldLayoutChg>
      </pc:sldMasterChg>
      <pc:sldMasterChg chg="del delSldLayout">
        <pc:chgData name="Wei Li" userId="fae33518c2e5a771" providerId="LiveId" clId="{F4515754-D5F7-4BC0-87D6-11E36ADBD7F2}" dt="2023-06-18T03:34:23.863" v="60" actId="47"/>
        <pc:sldMasterMkLst>
          <pc:docMk/>
          <pc:sldMasterMk cId="4070597062" sldId="2147488239"/>
        </pc:sldMasterMkLst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722972690" sldId="2147488240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3916748486" sldId="2147488241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2236098610" sldId="2147488242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446828637" sldId="2147488243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684399727" sldId="2147488244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2538621938" sldId="2147488245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1058652368" sldId="2147488246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236929154" sldId="2147488247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4070597062" sldId="2147488239"/>
            <pc:sldLayoutMk cId="1692854398" sldId="2147488248"/>
          </pc:sldLayoutMkLst>
        </pc:sldLayoutChg>
      </pc:sldMasterChg>
      <pc:sldMasterChg chg="del delSldLayout">
        <pc:chgData name="Wei Li" userId="fae33518c2e5a771" providerId="LiveId" clId="{F4515754-D5F7-4BC0-87D6-11E36ADBD7F2}" dt="2023-06-18T03:34:23.863" v="60" actId="47"/>
        <pc:sldMasterMkLst>
          <pc:docMk/>
          <pc:sldMasterMk cId="564025851" sldId="2147488249"/>
        </pc:sldMasterMkLst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746544223" sldId="2147488250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200492626" sldId="2147488251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1462624630" sldId="2147488252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258386553" sldId="2147488253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3656826689" sldId="2147488254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1051882827" sldId="2147488255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2678480907" sldId="2147488256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2258044641" sldId="2147488257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2792106337" sldId="2147488258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4221952339" sldId="2147488259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1724989855" sldId="2147488260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4156121994" sldId="2147488261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1367484445" sldId="2147488262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2983015534" sldId="2147488263"/>
          </pc:sldLayoutMkLst>
        </pc:sldLayoutChg>
        <pc:sldLayoutChg chg="del">
          <pc:chgData name="Wei Li" userId="fae33518c2e5a771" providerId="LiveId" clId="{F4515754-D5F7-4BC0-87D6-11E36ADBD7F2}" dt="2023-06-18T03:34:23.863" v="60" actId="47"/>
          <pc:sldLayoutMkLst>
            <pc:docMk/>
            <pc:sldMasterMk cId="564025851" sldId="2147488249"/>
            <pc:sldLayoutMk cId="3060381854" sldId="2147488264"/>
          </pc:sldLayoutMkLst>
        </pc:sldLayoutChg>
      </pc:sldMasterChg>
      <pc:sldMasterChg chg="del delSldLayout">
        <pc:chgData name="Wei Li" userId="fae33518c2e5a771" providerId="LiveId" clId="{F4515754-D5F7-4BC0-87D6-11E36ADBD7F2}" dt="2023-06-18T03:35:48.381" v="102" actId="47"/>
        <pc:sldMasterMkLst>
          <pc:docMk/>
          <pc:sldMasterMk cId="216527324" sldId="2147488265"/>
        </pc:sldMasterMkLst>
        <pc:sldLayoutChg chg="del">
          <pc:chgData name="Wei Li" userId="fae33518c2e5a771" providerId="LiveId" clId="{F4515754-D5F7-4BC0-87D6-11E36ADBD7F2}" dt="2023-06-18T03:35:48.381" v="102" actId="47"/>
          <pc:sldLayoutMkLst>
            <pc:docMk/>
            <pc:sldMasterMk cId="216527324" sldId="2147488265"/>
            <pc:sldLayoutMk cId="185301155" sldId="2147488266"/>
          </pc:sldLayoutMkLst>
        </pc:sldLayoutChg>
      </pc:sldMasterChg>
      <pc:sldMasterChg chg="del delSldLayout">
        <pc:chgData name="Wei Li" userId="fae33518c2e5a771" providerId="LiveId" clId="{F4515754-D5F7-4BC0-87D6-11E36ADBD7F2}" dt="2023-06-18T03:36:44.755" v="116" actId="47"/>
        <pc:sldMasterMkLst>
          <pc:docMk/>
          <pc:sldMasterMk cId="1433400618" sldId="2147488267"/>
        </pc:sldMasterMkLst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1903549439" sldId="2147488268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4258344308" sldId="2147488269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4226665938" sldId="2147488270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2699512077" sldId="2147488271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3148051504" sldId="2147488272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1252650625" sldId="2147488273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6444115" sldId="2147488274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3980677949" sldId="2147488275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244697980" sldId="2147488276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1245608642" sldId="2147488277"/>
          </pc:sldLayoutMkLst>
        </pc:sldLayoutChg>
        <pc:sldLayoutChg chg="del">
          <pc:chgData name="Wei Li" userId="fae33518c2e5a771" providerId="LiveId" clId="{F4515754-D5F7-4BC0-87D6-11E36ADBD7F2}" dt="2023-06-18T03:36:44.755" v="116" actId="47"/>
          <pc:sldLayoutMkLst>
            <pc:docMk/>
            <pc:sldMasterMk cId="1433400618" sldId="2147488267"/>
            <pc:sldLayoutMk cId="1392779824" sldId="2147488278"/>
          </pc:sldLayoutMkLst>
        </pc:sldLayoutChg>
      </pc:sldMasterChg>
      <pc:sldMasterChg chg="del delSldLayout">
        <pc:chgData name="Wei Li" userId="fae33518c2e5a771" providerId="LiveId" clId="{F4515754-D5F7-4BC0-87D6-11E36ADBD7F2}" dt="2023-06-18T03:39:21.831" v="128" actId="47"/>
        <pc:sldMasterMkLst>
          <pc:docMk/>
          <pc:sldMasterMk cId="1332050178" sldId="2147488279"/>
        </pc:sldMasterMkLst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9567753" sldId="2147488280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3154757288" sldId="2147488281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3922259721" sldId="2147488282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1507516242" sldId="2147488283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4107415211" sldId="2147488284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3167897677" sldId="2147488285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3009641241" sldId="2147488286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3024042846" sldId="2147488287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1367210027" sldId="2147488288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3229116981" sldId="2147488289"/>
          </pc:sldLayoutMkLst>
        </pc:sldLayoutChg>
        <pc:sldLayoutChg chg="del">
          <pc:chgData name="Wei Li" userId="fae33518c2e5a771" providerId="LiveId" clId="{F4515754-D5F7-4BC0-87D6-11E36ADBD7F2}" dt="2023-06-18T03:39:21.831" v="128" actId="47"/>
          <pc:sldLayoutMkLst>
            <pc:docMk/>
            <pc:sldMasterMk cId="1332050178" sldId="2147488279"/>
            <pc:sldLayoutMk cId="1632897432" sldId="2147488290"/>
          </pc:sldLayoutMkLst>
        </pc:sldLayoutChg>
      </pc:sldMasterChg>
      <pc:sldMasterChg chg="del delSldLayout">
        <pc:chgData name="Wei Li" userId="fae33518c2e5a771" providerId="LiveId" clId="{F4515754-D5F7-4BC0-87D6-11E36ADBD7F2}" dt="2023-06-18T03:34:58.223" v="61" actId="47"/>
        <pc:sldMasterMkLst>
          <pc:docMk/>
          <pc:sldMasterMk cId="2581911045" sldId="2147488291"/>
        </pc:sldMasterMkLst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3058570269" sldId="2147488292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1621316509" sldId="2147488293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4228638126" sldId="2147488294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4099487615" sldId="2147488295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2259547109" sldId="2147488296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103979338" sldId="2147488297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2375493692" sldId="2147488298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450587374" sldId="2147488299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611029955" sldId="2147488300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4272199691" sldId="2147488301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911894487" sldId="2147488302"/>
          </pc:sldLayoutMkLst>
        </pc:sldLayoutChg>
        <pc:sldLayoutChg chg="del">
          <pc:chgData name="Wei Li" userId="fae33518c2e5a771" providerId="LiveId" clId="{F4515754-D5F7-4BC0-87D6-11E36ADBD7F2}" dt="2023-06-18T03:34:58.223" v="61" actId="47"/>
          <pc:sldLayoutMkLst>
            <pc:docMk/>
            <pc:sldMasterMk cId="2581911045" sldId="2147488291"/>
            <pc:sldLayoutMk cId="3336017257" sldId="2147488303"/>
          </pc:sldLayoutMkLst>
        </pc:sldLayoutChg>
      </pc:sldMasterChg>
    </pc:docChg>
  </pc:docChgLst>
  <pc:docChgLst>
    <pc:chgData name="Wei Li" userId="fae33518c2e5a771" providerId="LiveId" clId="{5B378C88-A62C-41F6-8731-D000A3118C37}"/>
    <pc:docChg chg="undo redo custSel addSld delSld modSld delMainMaster">
      <pc:chgData name="Wei Li" userId="fae33518c2e5a771" providerId="LiveId" clId="{5B378C88-A62C-41F6-8731-D000A3118C37}" dt="2023-08-13T04:14:16.034" v="328" actId="255"/>
      <pc:docMkLst>
        <pc:docMk/>
      </pc:docMkLst>
      <pc:sldChg chg="del">
        <pc:chgData name="Wei Li" userId="fae33518c2e5a771" providerId="LiveId" clId="{5B378C88-A62C-41F6-8731-D000A3118C37}" dt="2023-08-13T03:31:11.116" v="0" actId="47"/>
        <pc:sldMkLst>
          <pc:docMk/>
          <pc:sldMk cId="0" sldId="256"/>
        </pc:sldMkLst>
      </pc:sldChg>
      <pc:sldChg chg="del">
        <pc:chgData name="Wei Li" userId="fae33518c2e5a771" providerId="LiveId" clId="{5B378C88-A62C-41F6-8731-D000A3118C37}" dt="2023-08-13T03:31:11.116" v="0" actId="47"/>
        <pc:sldMkLst>
          <pc:docMk/>
          <pc:sldMk cId="0" sldId="257"/>
        </pc:sldMkLst>
      </pc:sldChg>
      <pc:sldChg chg="del">
        <pc:chgData name="Wei Li" userId="fae33518c2e5a771" providerId="LiveId" clId="{5B378C88-A62C-41F6-8731-D000A3118C37}" dt="2023-08-13T03:31:11.116" v="0" actId="47"/>
        <pc:sldMkLst>
          <pc:docMk/>
          <pc:sldMk cId="0" sldId="258"/>
        </pc:sldMkLst>
      </pc:sldChg>
      <pc:sldChg chg="del">
        <pc:chgData name="Wei Li" userId="fae33518c2e5a771" providerId="LiveId" clId="{5B378C88-A62C-41F6-8731-D000A3118C37}" dt="2023-08-13T03:31:11.116" v="0" actId="47"/>
        <pc:sldMkLst>
          <pc:docMk/>
          <pc:sldMk cId="757562863" sldId="259"/>
        </pc:sldMkLst>
      </pc:sldChg>
      <pc:sldChg chg="del">
        <pc:chgData name="Wei Li" userId="fae33518c2e5a771" providerId="LiveId" clId="{5B378C88-A62C-41F6-8731-D000A3118C37}" dt="2023-08-13T03:31:11.116" v="0" actId="47"/>
        <pc:sldMkLst>
          <pc:docMk/>
          <pc:sldMk cId="728284309" sldId="260"/>
        </pc:sldMkLst>
      </pc:sldChg>
      <pc:sldChg chg="del">
        <pc:chgData name="Wei Li" userId="fae33518c2e5a771" providerId="LiveId" clId="{5B378C88-A62C-41F6-8731-D000A3118C37}" dt="2023-08-13T03:31:11.116" v="0" actId="47"/>
        <pc:sldMkLst>
          <pc:docMk/>
          <pc:sldMk cId="1685793976" sldId="261"/>
        </pc:sldMkLst>
      </pc:sldChg>
      <pc:sldChg chg="del">
        <pc:chgData name="Wei Li" userId="fae33518c2e5a771" providerId="LiveId" clId="{5B378C88-A62C-41F6-8731-D000A3118C37}" dt="2023-08-13T03:31:11.116" v="0" actId="47"/>
        <pc:sldMkLst>
          <pc:docMk/>
          <pc:sldMk cId="1463606657" sldId="262"/>
        </pc:sldMkLst>
      </pc:sldChg>
      <pc:sldChg chg="del">
        <pc:chgData name="Wei Li" userId="fae33518c2e5a771" providerId="LiveId" clId="{5B378C88-A62C-41F6-8731-D000A3118C37}" dt="2023-08-13T03:31:11.116" v="0" actId="47"/>
        <pc:sldMkLst>
          <pc:docMk/>
          <pc:sldMk cId="1173459432" sldId="263"/>
        </pc:sldMkLst>
      </pc:sldChg>
      <pc:sldChg chg="del">
        <pc:chgData name="Wei Li" userId="fae33518c2e5a771" providerId="LiveId" clId="{5B378C88-A62C-41F6-8731-D000A3118C37}" dt="2023-08-13T03:37:09.712" v="4" actId="2696"/>
        <pc:sldMkLst>
          <pc:docMk/>
          <pc:sldMk cId="1506580680" sldId="263"/>
        </pc:sldMkLst>
      </pc:sldChg>
      <pc:sldChg chg="del">
        <pc:chgData name="Wei Li" userId="fae33518c2e5a771" providerId="LiveId" clId="{5B378C88-A62C-41F6-8731-D000A3118C37}" dt="2023-08-13T04:07:48.601" v="287" actId="47"/>
        <pc:sldMkLst>
          <pc:docMk/>
          <pc:sldMk cId="0" sldId="264"/>
        </pc:sldMkLst>
      </pc:sldChg>
      <pc:sldChg chg="del">
        <pc:chgData name="Wei Li" userId="fae33518c2e5a771" providerId="LiveId" clId="{5B378C88-A62C-41F6-8731-D000A3118C37}" dt="2023-08-13T04:07:48.601" v="287" actId="47"/>
        <pc:sldMkLst>
          <pc:docMk/>
          <pc:sldMk cId="0" sldId="265"/>
        </pc:sldMkLst>
      </pc:sldChg>
      <pc:sldChg chg="del">
        <pc:chgData name="Wei Li" userId="fae33518c2e5a771" providerId="LiveId" clId="{5B378C88-A62C-41F6-8731-D000A3118C37}" dt="2023-08-13T04:07:48.601" v="287" actId="47"/>
        <pc:sldMkLst>
          <pc:docMk/>
          <pc:sldMk cId="0" sldId="266"/>
        </pc:sldMkLst>
      </pc:sldChg>
      <pc:sldChg chg="del">
        <pc:chgData name="Wei Li" userId="fae33518c2e5a771" providerId="LiveId" clId="{5B378C88-A62C-41F6-8731-D000A3118C37}" dt="2023-08-13T04:07:48.601" v="287" actId="47"/>
        <pc:sldMkLst>
          <pc:docMk/>
          <pc:sldMk cId="0" sldId="267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68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69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70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71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72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73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74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75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76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77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78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79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80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82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83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84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85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86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87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88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89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90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91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292"/>
        </pc:sldMkLst>
      </pc:sldChg>
      <pc:sldChg chg="del">
        <pc:chgData name="Wei Li" userId="fae33518c2e5a771" providerId="LiveId" clId="{5B378C88-A62C-41F6-8731-D000A3118C37}" dt="2023-08-13T03:38:07.350" v="6" actId="47"/>
        <pc:sldMkLst>
          <pc:docMk/>
          <pc:sldMk cId="332686316" sldId="293"/>
        </pc:sldMkLst>
      </pc:sldChg>
      <pc:sldChg chg="del">
        <pc:chgData name="Wei Li" userId="fae33518c2e5a771" providerId="LiveId" clId="{5B378C88-A62C-41F6-8731-D000A3118C37}" dt="2023-08-13T03:38:07.350" v="6" actId="47"/>
        <pc:sldMkLst>
          <pc:docMk/>
          <pc:sldMk cId="2519367677" sldId="294"/>
        </pc:sldMkLst>
      </pc:sldChg>
      <pc:sldChg chg="del">
        <pc:chgData name="Wei Li" userId="fae33518c2e5a771" providerId="LiveId" clId="{5B378C88-A62C-41F6-8731-D000A3118C37}" dt="2023-08-13T03:38:07.350" v="6" actId="47"/>
        <pc:sldMkLst>
          <pc:docMk/>
          <pc:sldMk cId="179093818" sldId="297"/>
        </pc:sldMkLst>
      </pc:sldChg>
      <pc:sldChg chg="del">
        <pc:chgData name="Wei Li" userId="fae33518c2e5a771" providerId="LiveId" clId="{5B378C88-A62C-41F6-8731-D000A3118C37}" dt="2023-08-13T03:38:07.350" v="6" actId="47"/>
        <pc:sldMkLst>
          <pc:docMk/>
          <pc:sldMk cId="4247916011" sldId="298"/>
        </pc:sldMkLst>
      </pc:sldChg>
      <pc:sldChg chg="del">
        <pc:chgData name="Wei Li" userId="fae33518c2e5a771" providerId="LiveId" clId="{5B378C88-A62C-41F6-8731-D000A3118C37}" dt="2023-08-13T03:38:07.350" v="6" actId="47"/>
        <pc:sldMkLst>
          <pc:docMk/>
          <pc:sldMk cId="3132291000" sldId="319"/>
        </pc:sldMkLst>
      </pc:sldChg>
      <pc:sldChg chg="modSp mod">
        <pc:chgData name="Wei Li" userId="fae33518c2e5a771" providerId="LiveId" clId="{5B378C88-A62C-41F6-8731-D000A3118C37}" dt="2023-08-13T03:57:05.296" v="138" actId="20577"/>
        <pc:sldMkLst>
          <pc:docMk/>
          <pc:sldMk cId="4265739660" sldId="791"/>
        </pc:sldMkLst>
        <pc:spChg chg="mod">
          <ac:chgData name="Wei Li" userId="fae33518c2e5a771" providerId="LiveId" clId="{5B378C88-A62C-41F6-8731-D000A3118C37}" dt="2023-08-13T03:54:36.262" v="101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5B378C88-A62C-41F6-8731-D000A3118C37}" dt="2023-08-13T03:57:05.296" v="138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5B378C88-A62C-41F6-8731-D000A3118C37}" dt="2023-08-13T03:45:07.712" v="43" actId="6549"/>
        <pc:sldMkLst>
          <pc:docMk/>
          <pc:sldMk cId="0" sldId="1614"/>
        </pc:sldMkLst>
        <pc:spChg chg="mod">
          <ac:chgData name="Wei Li" userId="fae33518c2e5a771" providerId="LiveId" clId="{5B378C88-A62C-41F6-8731-D000A3118C37}" dt="2023-08-13T03:44:12.693" v="14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5B378C88-A62C-41F6-8731-D000A3118C37}" dt="2023-08-13T03:45:07.712" v="43" actId="6549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5B378C88-A62C-41F6-8731-D000A3118C37}" dt="2023-08-13T04:14:16.034" v="328" actId="255"/>
        <pc:sldMkLst>
          <pc:docMk/>
          <pc:sldMk cId="2948737989" sldId="3890"/>
        </pc:sldMkLst>
        <pc:spChg chg="mod">
          <ac:chgData name="Wei Li" userId="fae33518c2e5a771" providerId="LiveId" clId="{5B378C88-A62C-41F6-8731-D000A3118C37}" dt="2023-08-13T04:14:16.034" v="328" actId="255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5B378C88-A62C-41F6-8731-D000A3118C37}" dt="2023-08-13T03:41:38.429" v="9"/>
          <ac:spMkLst>
            <pc:docMk/>
            <pc:sldMk cId="2948737989" sldId="3890"/>
            <ac:spMk id="392195" creationId="{00000000-0000-0000-0000-000000000000}"/>
          </ac:spMkLst>
        </pc:spChg>
      </pc:sldChg>
      <pc:sldChg chg="addSp delSp modSp del mod">
        <pc:chgData name="Wei Li" userId="fae33518c2e5a771" providerId="LiveId" clId="{5B378C88-A62C-41F6-8731-D000A3118C37}" dt="2023-08-13T04:13:59.338" v="327" actId="47"/>
        <pc:sldMkLst>
          <pc:docMk/>
          <pc:sldMk cId="0" sldId="5537"/>
        </pc:sldMkLst>
        <pc:spChg chg="add del mod">
          <ac:chgData name="Wei Li" userId="fae33518c2e5a771" providerId="LiveId" clId="{5B378C88-A62C-41F6-8731-D000A3118C37}" dt="2023-08-13T04:10:40.579" v="296" actId="478"/>
          <ac:spMkLst>
            <pc:docMk/>
            <pc:sldMk cId="0" sldId="5537"/>
            <ac:spMk id="3" creationId="{58888EC1-EB37-B192-3E7C-15D7C35BF775}"/>
          </ac:spMkLst>
        </pc:spChg>
        <pc:spChg chg="mod">
          <ac:chgData name="Wei Li" userId="fae33518c2e5a771" providerId="LiveId" clId="{5B378C88-A62C-41F6-8731-D000A3118C37}" dt="2023-08-13T04:10:58.666" v="299" actId="20577"/>
          <ac:spMkLst>
            <pc:docMk/>
            <pc:sldMk cId="0" sldId="5537"/>
            <ac:spMk id="5" creationId="{00000000-0000-0000-0000-000000000000}"/>
          </ac:spMkLst>
        </pc:spChg>
        <pc:spChg chg="del">
          <ac:chgData name="Wei Li" userId="fae33518c2e5a771" providerId="LiveId" clId="{5B378C88-A62C-41F6-8731-D000A3118C37}" dt="2023-08-13T04:10:32.430" v="295" actId="478"/>
          <ac:spMkLst>
            <pc:docMk/>
            <pc:sldMk cId="0" sldId="5537"/>
            <ac:spMk id="6" creationId="{00000000-0000-0000-0000-000000000000}"/>
          </ac:spMkLst>
        </pc:spChg>
        <pc:spChg chg="del">
          <ac:chgData name="Wei Li" userId="fae33518c2e5a771" providerId="LiveId" clId="{5B378C88-A62C-41F6-8731-D000A3118C37}" dt="2023-08-13T04:10:09.313" v="290" actId="478"/>
          <ac:spMkLst>
            <pc:docMk/>
            <pc:sldMk cId="0" sldId="5537"/>
            <ac:spMk id="7" creationId="{00000000-0000-0000-0000-000000000000}"/>
          </ac:spMkLst>
        </pc:spChg>
      </pc:sldChg>
      <pc:sldChg chg="addSp delSp modSp mod addAnim delAnim modAnim">
        <pc:chgData name="Wei Li" userId="fae33518c2e5a771" providerId="LiveId" clId="{5B378C88-A62C-41F6-8731-D000A3118C37}" dt="2023-08-13T04:13:55.674" v="326" actId="1076"/>
        <pc:sldMkLst>
          <pc:docMk/>
          <pc:sldMk cId="2492386989" sldId="5541"/>
        </pc:sldMkLst>
        <pc:spChg chg="add del mod">
          <ac:chgData name="Wei Li" userId="fae33518c2e5a771" providerId="LiveId" clId="{5B378C88-A62C-41F6-8731-D000A3118C37}" dt="2023-08-13T04:13:55.674" v="326" actId="1076"/>
          <ac:spMkLst>
            <pc:docMk/>
            <pc:sldMk cId="2492386989" sldId="5541"/>
            <ac:spMk id="3" creationId="{D74C87F4-5885-722D-A60F-BA634FC73AEA}"/>
          </ac:spMkLst>
        </pc:spChg>
        <pc:picChg chg="mod">
          <ac:chgData name="Wei Li" userId="fae33518c2e5a771" providerId="LiveId" clId="{5B378C88-A62C-41F6-8731-D000A3118C37}" dt="2023-08-13T04:13:51.156" v="325" actId="1076"/>
          <ac:picMkLst>
            <pc:docMk/>
            <pc:sldMk cId="2492386989" sldId="5541"/>
            <ac:picMk id="4" creationId="{00000000-0000-0000-0000-000000000000}"/>
          </ac:picMkLst>
        </pc:picChg>
      </pc:sldChg>
      <pc:sldChg chg="del">
        <pc:chgData name="Wei Li" userId="fae33518c2e5a771" providerId="LiveId" clId="{5B378C88-A62C-41F6-8731-D000A3118C37}" dt="2023-08-13T03:31:11.116" v="0" actId="47"/>
        <pc:sldMkLst>
          <pc:docMk/>
          <pc:sldMk cId="0" sldId="5598"/>
        </pc:sldMkLst>
      </pc:sldChg>
      <pc:sldChg chg="del">
        <pc:chgData name="Wei Li" userId="fae33518c2e5a771" providerId="LiveId" clId="{5B378C88-A62C-41F6-8731-D000A3118C37}" dt="2023-08-13T03:31:11.116" v="0" actId="47"/>
        <pc:sldMkLst>
          <pc:docMk/>
          <pc:sldMk cId="0" sldId="5599"/>
        </pc:sldMkLst>
      </pc:sldChg>
      <pc:sldChg chg="del">
        <pc:chgData name="Wei Li" userId="fae33518c2e5a771" providerId="LiveId" clId="{5B378C88-A62C-41F6-8731-D000A3118C37}" dt="2023-08-13T03:31:11.116" v="0" actId="47"/>
        <pc:sldMkLst>
          <pc:docMk/>
          <pc:sldMk cId="0" sldId="5600"/>
        </pc:sldMkLst>
      </pc:sldChg>
      <pc:sldChg chg="del">
        <pc:chgData name="Wei Li" userId="fae33518c2e5a771" providerId="LiveId" clId="{5B378C88-A62C-41F6-8731-D000A3118C37}" dt="2023-08-13T03:31:11.116" v="0" actId="47"/>
        <pc:sldMkLst>
          <pc:docMk/>
          <pc:sldMk cId="0" sldId="5601"/>
        </pc:sldMkLst>
      </pc:sldChg>
      <pc:sldChg chg="del">
        <pc:chgData name="Wei Li" userId="fae33518c2e5a771" providerId="LiveId" clId="{5B378C88-A62C-41F6-8731-D000A3118C37}" dt="2023-08-13T03:31:11.116" v="0" actId="47"/>
        <pc:sldMkLst>
          <pc:docMk/>
          <pc:sldMk cId="0" sldId="5602"/>
        </pc:sldMkLst>
      </pc:sldChg>
      <pc:sldChg chg="del">
        <pc:chgData name="Wei Li" userId="fae33518c2e5a771" providerId="LiveId" clId="{5B378C88-A62C-41F6-8731-D000A3118C37}" dt="2023-08-13T03:31:11.116" v="0" actId="47"/>
        <pc:sldMkLst>
          <pc:docMk/>
          <pc:sldMk cId="0" sldId="5603"/>
        </pc:sldMkLst>
      </pc:sldChg>
      <pc:sldChg chg="del">
        <pc:chgData name="Wei Li" userId="fae33518c2e5a771" providerId="LiveId" clId="{5B378C88-A62C-41F6-8731-D000A3118C37}" dt="2023-08-13T03:31:11.116" v="0" actId="47"/>
        <pc:sldMkLst>
          <pc:docMk/>
          <pc:sldMk cId="0" sldId="5604"/>
        </pc:sldMkLst>
      </pc:sldChg>
      <pc:sldChg chg="del">
        <pc:chgData name="Wei Li" userId="fae33518c2e5a771" providerId="LiveId" clId="{5B378C88-A62C-41F6-8731-D000A3118C37}" dt="2023-08-13T03:31:11.116" v="0" actId="47"/>
        <pc:sldMkLst>
          <pc:docMk/>
          <pc:sldMk cId="0" sldId="5605"/>
        </pc:sldMkLst>
      </pc:sldChg>
      <pc:sldChg chg="del">
        <pc:chgData name="Wei Li" userId="fae33518c2e5a771" providerId="LiveId" clId="{5B378C88-A62C-41F6-8731-D000A3118C37}" dt="2023-08-13T03:31:11.116" v="0" actId="47"/>
        <pc:sldMkLst>
          <pc:docMk/>
          <pc:sldMk cId="0" sldId="5606"/>
        </pc:sldMkLst>
      </pc:sldChg>
      <pc:sldChg chg="del">
        <pc:chgData name="Wei Li" userId="fae33518c2e5a771" providerId="LiveId" clId="{5B378C88-A62C-41F6-8731-D000A3118C37}" dt="2023-08-13T03:31:11.116" v="0" actId="47"/>
        <pc:sldMkLst>
          <pc:docMk/>
          <pc:sldMk cId="0" sldId="5607"/>
        </pc:sldMkLst>
      </pc:sldChg>
      <pc:sldChg chg="del">
        <pc:chgData name="Wei Li" userId="fae33518c2e5a771" providerId="LiveId" clId="{5B378C88-A62C-41F6-8731-D000A3118C37}" dt="2023-08-13T03:31:11.116" v="0" actId="47"/>
        <pc:sldMkLst>
          <pc:docMk/>
          <pc:sldMk cId="0" sldId="5608"/>
        </pc:sldMkLst>
      </pc:sldChg>
      <pc:sldChg chg="del">
        <pc:chgData name="Wei Li" userId="fae33518c2e5a771" providerId="LiveId" clId="{5B378C88-A62C-41F6-8731-D000A3118C37}" dt="2023-08-13T03:31:11.116" v="0" actId="47"/>
        <pc:sldMkLst>
          <pc:docMk/>
          <pc:sldMk cId="0" sldId="5609"/>
        </pc:sldMkLst>
      </pc:sldChg>
      <pc:sldChg chg="del">
        <pc:chgData name="Wei Li" userId="fae33518c2e5a771" providerId="LiveId" clId="{5B378C88-A62C-41F6-8731-D000A3118C37}" dt="2023-08-13T03:31:11.116" v="0" actId="47"/>
        <pc:sldMkLst>
          <pc:docMk/>
          <pc:sldMk cId="0" sldId="5610"/>
        </pc:sldMkLst>
      </pc:sldChg>
      <pc:sldChg chg="del">
        <pc:chgData name="Wei Li" userId="fae33518c2e5a771" providerId="LiveId" clId="{5B378C88-A62C-41F6-8731-D000A3118C37}" dt="2023-08-13T03:31:11.116" v="0" actId="47"/>
        <pc:sldMkLst>
          <pc:docMk/>
          <pc:sldMk cId="0" sldId="5611"/>
        </pc:sldMkLst>
      </pc:sldChg>
      <pc:sldChg chg="del">
        <pc:chgData name="Wei Li" userId="fae33518c2e5a771" providerId="LiveId" clId="{5B378C88-A62C-41F6-8731-D000A3118C37}" dt="2023-08-13T03:31:11.116" v="0" actId="47"/>
        <pc:sldMkLst>
          <pc:docMk/>
          <pc:sldMk cId="0" sldId="5612"/>
        </pc:sldMkLst>
      </pc:sldChg>
      <pc:sldChg chg="del">
        <pc:chgData name="Wei Li" userId="fae33518c2e5a771" providerId="LiveId" clId="{5B378C88-A62C-41F6-8731-D000A3118C37}" dt="2023-08-13T04:09:42.274" v="288" actId="47"/>
        <pc:sldMkLst>
          <pc:docMk/>
          <pc:sldMk cId="0" sldId="5613"/>
        </pc:sldMkLst>
      </pc:sldChg>
      <pc:sldChg chg="del">
        <pc:chgData name="Wei Li" userId="fae33518c2e5a771" providerId="LiveId" clId="{5B378C88-A62C-41F6-8731-D000A3118C37}" dt="2023-08-13T04:09:42.274" v="288" actId="47"/>
        <pc:sldMkLst>
          <pc:docMk/>
          <pc:sldMk cId="0" sldId="5614"/>
        </pc:sldMkLst>
      </pc:sldChg>
      <pc:sldChg chg="del">
        <pc:chgData name="Wei Li" userId="fae33518c2e5a771" providerId="LiveId" clId="{5B378C88-A62C-41F6-8731-D000A3118C37}" dt="2023-08-13T04:07:48.601" v="287" actId="47"/>
        <pc:sldMkLst>
          <pc:docMk/>
          <pc:sldMk cId="0" sldId="5615"/>
        </pc:sldMkLst>
      </pc:sldChg>
      <pc:sldChg chg="del">
        <pc:chgData name="Wei Li" userId="fae33518c2e5a771" providerId="LiveId" clId="{5B378C88-A62C-41F6-8731-D000A3118C37}" dt="2023-08-13T04:07:48.601" v="287" actId="47"/>
        <pc:sldMkLst>
          <pc:docMk/>
          <pc:sldMk cId="0" sldId="5616"/>
        </pc:sldMkLst>
      </pc:sldChg>
      <pc:sldChg chg="del">
        <pc:chgData name="Wei Li" userId="fae33518c2e5a771" providerId="LiveId" clId="{5B378C88-A62C-41F6-8731-D000A3118C37}" dt="2023-08-13T04:07:48.601" v="287" actId="47"/>
        <pc:sldMkLst>
          <pc:docMk/>
          <pc:sldMk cId="0" sldId="5617"/>
        </pc:sldMkLst>
      </pc:sldChg>
      <pc:sldChg chg="del">
        <pc:chgData name="Wei Li" userId="fae33518c2e5a771" providerId="LiveId" clId="{5B378C88-A62C-41F6-8731-D000A3118C37}" dt="2023-08-13T04:07:48.601" v="287" actId="47"/>
        <pc:sldMkLst>
          <pc:docMk/>
          <pc:sldMk cId="0" sldId="5618"/>
        </pc:sldMkLst>
      </pc:sldChg>
      <pc:sldChg chg="del">
        <pc:chgData name="Wei Li" userId="fae33518c2e5a771" providerId="LiveId" clId="{5B378C88-A62C-41F6-8731-D000A3118C37}" dt="2023-08-13T04:07:48.601" v="287" actId="47"/>
        <pc:sldMkLst>
          <pc:docMk/>
          <pc:sldMk cId="0" sldId="5619"/>
        </pc:sldMkLst>
      </pc:sldChg>
      <pc:sldChg chg="del">
        <pc:chgData name="Wei Li" userId="fae33518c2e5a771" providerId="LiveId" clId="{5B378C88-A62C-41F6-8731-D000A3118C37}" dt="2023-08-13T04:07:48.601" v="287" actId="47"/>
        <pc:sldMkLst>
          <pc:docMk/>
          <pc:sldMk cId="0" sldId="5620"/>
        </pc:sldMkLst>
      </pc:sldChg>
      <pc:sldChg chg="del">
        <pc:chgData name="Wei Li" userId="fae33518c2e5a771" providerId="LiveId" clId="{5B378C88-A62C-41F6-8731-D000A3118C37}" dt="2023-08-13T03:37:24.251" v="5" actId="47"/>
        <pc:sldMkLst>
          <pc:docMk/>
          <pc:sldMk cId="0" sldId="5621"/>
        </pc:sldMkLst>
      </pc:sldChg>
      <pc:sldChg chg="del">
        <pc:chgData name="Wei Li" userId="fae33518c2e5a771" providerId="LiveId" clId="{5B378C88-A62C-41F6-8731-D000A3118C37}" dt="2023-08-13T03:37:24.251" v="5" actId="47"/>
        <pc:sldMkLst>
          <pc:docMk/>
          <pc:sldMk cId="0" sldId="5622"/>
        </pc:sldMkLst>
      </pc:sldChg>
      <pc:sldChg chg="del">
        <pc:chgData name="Wei Li" userId="fae33518c2e5a771" providerId="LiveId" clId="{5B378C88-A62C-41F6-8731-D000A3118C37}" dt="2023-08-13T03:37:24.251" v="5" actId="47"/>
        <pc:sldMkLst>
          <pc:docMk/>
          <pc:sldMk cId="0" sldId="5623"/>
        </pc:sldMkLst>
      </pc:sldChg>
      <pc:sldChg chg="del">
        <pc:chgData name="Wei Li" userId="fae33518c2e5a771" providerId="LiveId" clId="{5B378C88-A62C-41F6-8731-D000A3118C37}" dt="2023-08-13T03:37:24.251" v="5" actId="47"/>
        <pc:sldMkLst>
          <pc:docMk/>
          <pc:sldMk cId="0" sldId="5624"/>
        </pc:sldMkLst>
      </pc:sldChg>
      <pc:sldChg chg="del">
        <pc:chgData name="Wei Li" userId="fae33518c2e5a771" providerId="LiveId" clId="{5B378C88-A62C-41F6-8731-D000A3118C37}" dt="2023-08-13T03:37:24.251" v="5" actId="47"/>
        <pc:sldMkLst>
          <pc:docMk/>
          <pc:sldMk cId="0" sldId="5625"/>
        </pc:sldMkLst>
      </pc:sldChg>
      <pc:sldChg chg="del">
        <pc:chgData name="Wei Li" userId="fae33518c2e5a771" providerId="LiveId" clId="{5B378C88-A62C-41F6-8731-D000A3118C37}" dt="2023-08-13T03:37:24.251" v="5" actId="47"/>
        <pc:sldMkLst>
          <pc:docMk/>
          <pc:sldMk cId="0" sldId="5626"/>
        </pc:sldMkLst>
      </pc:sldChg>
      <pc:sldChg chg="del">
        <pc:chgData name="Wei Li" userId="fae33518c2e5a771" providerId="LiveId" clId="{5B378C88-A62C-41F6-8731-D000A3118C37}" dt="2023-08-13T03:37:24.251" v="5" actId="47"/>
        <pc:sldMkLst>
          <pc:docMk/>
          <pc:sldMk cId="0" sldId="5627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5628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5629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5630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5631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5632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5633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5634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5635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5636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5637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5638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5639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5640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5641"/>
        </pc:sldMkLst>
      </pc:sldChg>
      <pc:sldChg chg="del">
        <pc:chgData name="Wei Li" userId="fae33518c2e5a771" providerId="LiveId" clId="{5B378C88-A62C-41F6-8731-D000A3118C37}" dt="2023-08-13T03:38:48.470" v="7" actId="47"/>
        <pc:sldMkLst>
          <pc:docMk/>
          <pc:sldMk cId="0" sldId="5642"/>
        </pc:sldMkLst>
      </pc:sldChg>
      <pc:sldChg chg="del">
        <pc:chgData name="Wei Li" userId="fae33518c2e5a771" providerId="LiveId" clId="{5B378C88-A62C-41F6-8731-D000A3118C37}" dt="2023-08-13T03:38:07.350" v="6" actId="47"/>
        <pc:sldMkLst>
          <pc:docMk/>
          <pc:sldMk cId="1311054311" sldId="5643"/>
        </pc:sldMkLst>
      </pc:sldChg>
      <pc:sldChg chg="del">
        <pc:chgData name="Wei Li" userId="fae33518c2e5a771" providerId="LiveId" clId="{5B378C88-A62C-41F6-8731-D000A3118C37}" dt="2023-08-13T03:38:07.350" v="6" actId="47"/>
        <pc:sldMkLst>
          <pc:docMk/>
          <pc:sldMk cId="2881270441" sldId="5644"/>
        </pc:sldMkLst>
      </pc:sldChg>
      <pc:sldChg chg="del">
        <pc:chgData name="Wei Li" userId="fae33518c2e5a771" providerId="LiveId" clId="{5B378C88-A62C-41F6-8731-D000A3118C37}" dt="2023-08-13T03:51:43.296" v="83" actId="47"/>
        <pc:sldMkLst>
          <pc:docMk/>
          <pc:sldMk cId="3696262279" sldId="5645"/>
        </pc:sldMkLst>
      </pc:sldChg>
      <pc:sldChg chg="del">
        <pc:chgData name="Wei Li" userId="fae33518c2e5a771" providerId="LiveId" clId="{5B378C88-A62C-41F6-8731-D000A3118C37}" dt="2023-08-13T03:51:43.296" v="83" actId="47"/>
        <pc:sldMkLst>
          <pc:docMk/>
          <pc:sldMk cId="533336421" sldId="5646"/>
        </pc:sldMkLst>
      </pc:sldChg>
      <pc:sldChg chg="del">
        <pc:chgData name="Wei Li" userId="fae33518c2e5a771" providerId="LiveId" clId="{5B378C88-A62C-41F6-8731-D000A3118C37}" dt="2023-08-13T03:37:09.712" v="4" actId="2696"/>
        <pc:sldMkLst>
          <pc:docMk/>
          <pc:sldMk cId="391725284" sldId="5658"/>
        </pc:sldMkLst>
      </pc:sldChg>
      <pc:sldChg chg="del">
        <pc:chgData name="Wei Li" userId="fae33518c2e5a771" providerId="LiveId" clId="{5B378C88-A62C-41F6-8731-D000A3118C37}" dt="2023-08-13T03:37:09.712" v="4" actId="2696"/>
        <pc:sldMkLst>
          <pc:docMk/>
          <pc:sldMk cId="1168658297" sldId="5659"/>
        </pc:sldMkLst>
      </pc:sldChg>
      <pc:sldChg chg="del">
        <pc:chgData name="Wei Li" userId="fae33518c2e5a771" providerId="LiveId" clId="{5B378C88-A62C-41F6-8731-D000A3118C37}" dt="2023-08-13T03:37:09.712" v="4" actId="2696"/>
        <pc:sldMkLst>
          <pc:docMk/>
          <pc:sldMk cId="2891044313" sldId="5660"/>
        </pc:sldMkLst>
      </pc:sldChg>
      <pc:sldChg chg="modSp del mod">
        <pc:chgData name="Wei Li" userId="fae33518c2e5a771" providerId="LiveId" clId="{5B378C88-A62C-41F6-8731-D000A3118C37}" dt="2023-08-13T03:37:09.712" v="4" actId="2696"/>
        <pc:sldMkLst>
          <pc:docMk/>
          <pc:sldMk cId="1842629404" sldId="5661"/>
        </pc:sldMkLst>
        <pc:spChg chg="mod">
          <ac:chgData name="Wei Li" userId="fae33518c2e5a771" providerId="LiveId" clId="{5B378C88-A62C-41F6-8731-D000A3118C37}" dt="2023-08-13T03:33:28.482" v="1" actId="27636"/>
          <ac:spMkLst>
            <pc:docMk/>
            <pc:sldMk cId="1842629404" sldId="5661"/>
            <ac:spMk id="7" creationId="{87D54291-800E-8A4A-B5E2-D93C0D7438F4}"/>
          </ac:spMkLst>
        </pc:spChg>
      </pc:sldChg>
      <pc:sldChg chg="del">
        <pc:chgData name="Wei Li" userId="fae33518c2e5a771" providerId="LiveId" clId="{5B378C88-A62C-41F6-8731-D000A3118C37}" dt="2023-08-13T03:37:09.712" v="4" actId="2696"/>
        <pc:sldMkLst>
          <pc:docMk/>
          <pc:sldMk cId="1036056014" sldId="5662"/>
        </pc:sldMkLst>
      </pc:sldChg>
      <pc:sldChg chg="del">
        <pc:chgData name="Wei Li" userId="fae33518c2e5a771" providerId="LiveId" clId="{5B378C88-A62C-41F6-8731-D000A3118C37}" dt="2023-08-13T03:37:09.712" v="4" actId="2696"/>
        <pc:sldMkLst>
          <pc:docMk/>
          <pc:sldMk cId="1016348311" sldId="5663"/>
        </pc:sldMkLst>
      </pc:sldChg>
      <pc:sldChg chg="modSp del mod">
        <pc:chgData name="Wei Li" userId="fae33518c2e5a771" providerId="LiveId" clId="{5B378C88-A62C-41F6-8731-D000A3118C37}" dt="2023-08-13T03:37:09.712" v="4" actId="2696"/>
        <pc:sldMkLst>
          <pc:docMk/>
          <pc:sldMk cId="3240262287" sldId="5664"/>
        </pc:sldMkLst>
        <pc:spChg chg="mod">
          <ac:chgData name="Wei Li" userId="fae33518c2e5a771" providerId="LiveId" clId="{5B378C88-A62C-41F6-8731-D000A3118C37}" dt="2023-08-13T03:33:28.494" v="2" actId="27636"/>
          <ac:spMkLst>
            <pc:docMk/>
            <pc:sldMk cId="3240262287" sldId="5664"/>
            <ac:spMk id="7" creationId="{87D54291-800E-8A4A-B5E2-D93C0D7438F4}"/>
          </ac:spMkLst>
        </pc:spChg>
      </pc:sldChg>
      <pc:sldChg chg="del">
        <pc:chgData name="Wei Li" userId="fae33518c2e5a771" providerId="LiveId" clId="{5B378C88-A62C-41F6-8731-D000A3118C37}" dt="2023-08-13T03:37:09.712" v="4" actId="2696"/>
        <pc:sldMkLst>
          <pc:docMk/>
          <pc:sldMk cId="3645146268" sldId="5665"/>
        </pc:sldMkLst>
      </pc:sldChg>
      <pc:sldChg chg="modSp del mod">
        <pc:chgData name="Wei Li" userId="fae33518c2e5a771" providerId="LiveId" clId="{5B378C88-A62C-41F6-8731-D000A3118C37}" dt="2023-08-13T03:37:09.712" v="4" actId="2696"/>
        <pc:sldMkLst>
          <pc:docMk/>
          <pc:sldMk cId="56242683" sldId="5666"/>
        </pc:sldMkLst>
        <pc:spChg chg="mod">
          <ac:chgData name="Wei Li" userId="fae33518c2e5a771" providerId="LiveId" clId="{5B378C88-A62C-41F6-8731-D000A3118C37}" dt="2023-08-13T03:33:28.503" v="3" actId="27636"/>
          <ac:spMkLst>
            <pc:docMk/>
            <pc:sldMk cId="56242683" sldId="5666"/>
            <ac:spMk id="7" creationId="{87D54291-800E-8A4A-B5E2-D93C0D7438F4}"/>
          </ac:spMkLst>
        </pc:spChg>
      </pc:sldChg>
      <pc:sldChg chg="modSp add mod">
        <pc:chgData name="Wei Li" userId="fae33518c2e5a771" providerId="LiveId" clId="{5B378C88-A62C-41F6-8731-D000A3118C37}" dt="2023-08-13T03:46:07.712" v="73" actId="20577"/>
        <pc:sldMkLst>
          <pc:docMk/>
          <pc:sldMk cId="2453475366" sldId="5668"/>
        </pc:sldMkLst>
        <pc:spChg chg="mod">
          <ac:chgData name="Wei Li" userId="fae33518c2e5a771" providerId="LiveId" clId="{5B378C88-A62C-41F6-8731-D000A3118C37}" dt="2023-08-13T03:45:22.605" v="48" actId="20577"/>
          <ac:spMkLst>
            <pc:docMk/>
            <pc:sldMk cId="2453475366" sldId="5668"/>
            <ac:spMk id="3" creationId="{0DFA149E-1499-1A1A-3595-9F887A230A39}"/>
          </ac:spMkLst>
        </pc:spChg>
        <pc:spChg chg="mod">
          <ac:chgData name="Wei Li" userId="fae33518c2e5a771" providerId="LiveId" clId="{5B378C88-A62C-41F6-8731-D000A3118C37}" dt="2023-08-13T03:46:07.712" v="73" actId="20577"/>
          <ac:spMkLst>
            <pc:docMk/>
            <pc:sldMk cId="2453475366" sldId="5668"/>
            <ac:spMk id="1981" creationId="{00000000-0000-0000-0000-000000000000}"/>
          </ac:spMkLst>
        </pc:spChg>
      </pc:sldChg>
      <pc:sldChg chg="modSp add mod">
        <pc:chgData name="Wei Li" userId="fae33518c2e5a771" providerId="LiveId" clId="{5B378C88-A62C-41F6-8731-D000A3118C37}" dt="2023-08-13T03:57:33.041" v="139"/>
        <pc:sldMkLst>
          <pc:docMk/>
          <pc:sldMk cId="1501627464" sldId="5669"/>
        </pc:sldMkLst>
        <pc:spChg chg="mod">
          <ac:chgData name="Wei Li" userId="fae33518c2e5a771" providerId="LiveId" clId="{5B378C88-A62C-41F6-8731-D000A3118C37}" dt="2023-08-13T03:54:43.313" v="107" actId="20577"/>
          <ac:spMkLst>
            <pc:docMk/>
            <pc:sldMk cId="1501627464" sldId="5669"/>
            <ac:spMk id="2" creationId="{00000000-0000-0000-0000-000000000000}"/>
          </ac:spMkLst>
        </pc:spChg>
        <pc:spChg chg="mod">
          <ac:chgData name="Wei Li" userId="fae33518c2e5a771" providerId="LiveId" clId="{5B378C88-A62C-41F6-8731-D000A3118C37}" dt="2023-08-13T03:57:33.041" v="139"/>
          <ac:spMkLst>
            <pc:docMk/>
            <pc:sldMk cId="1501627464" sldId="5669"/>
            <ac:spMk id="14337" creationId="{00000000-0000-0000-0000-000000000000}"/>
          </ac:spMkLst>
        </pc:spChg>
      </pc:sldChg>
      <pc:sldChg chg="modSp add mod">
        <pc:chgData name="Wei Li" userId="fae33518c2e5a771" providerId="LiveId" clId="{5B378C88-A62C-41F6-8731-D000A3118C37}" dt="2023-08-13T03:58:46.333" v="149" actId="20577"/>
        <pc:sldMkLst>
          <pc:docMk/>
          <pc:sldMk cId="4244630149" sldId="5670"/>
        </pc:sldMkLst>
        <pc:spChg chg="mod">
          <ac:chgData name="Wei Li" userId="fae33518c2e5a771" providerId="LiveId" clId="{5B378C88-A62C-41F6-8731-D000A3118C37}" dt="2023-08-13T03:54:51.953" v="111" actId="20577"/>
          <ac:spMkLst>
            <pc:docMk/>
            <pc:sldMk cId="4244630149" sldId="5670"/>
            <ac:spMk id="2" creationId="{00000000-0000-0000-0000-000000000000}"/>
          </ac:spMkLst>
        </pc:spChg>
        <pc:spChg chg="mod">
          <ac:chgData name="Wei Li" userId="fae33518c2e5a771" providerId="LiveId" clId="{5B378C88-A62C-41F6-8731-D000A3118C37}" dt="2023-08-13T03:58:46.333" v="149" actId="20577"/>
          <ac:spMkLst>
            <pc:docMk/>
            <pc:sldMk cId="4244630149" sldId="5670"/>
            <ac:spMk id="14337" creationId="{00000000-0000-0000-0000-000000000000}"/>
          </ac:spMkLst>
        </pc:spChg>
      </pc:sldChg>
      <pc:sldChg chg="modSp add mod">
        <pc:chgData name="Wei Li" userId="fae33518c2e5a771" providerId="LiveId" clId="{5B378C88-A62C-41F6-8731-D000A3118C37}" dt="2023-08-13T03:59:30.687" v="162" actId="20577"/>
        <pc:sldMkLst>
          <pc:docMk/>
          <pc:sldMk cId="2574917989" sldId="5671"/>
        </pc:sldMkLst>
        <pc:spChg chg="mod">
          <ac:chgData name="Wei Li" userId="fae33518c2e5a771" providerId="LiveId" clId="{5B378C88-A62C-41F6-8731-D000A3118C37}" dt="2023-08-13T03:55:01.033" v="117" actId="20577"/>
          <ac:spMkLst>
            <pc:docMk/>
            <pc:sldMk cId="2574917989" sldId="5671"/>
            <ac:spMk id="2" creationId="{00000000-0000-0000-0000-000000000000}"/>
          </ac:spMkLst>
        </pc:spChg>
        <pc:spChg chg="mod">
          <ac:chgData name="Wei Li" userId="fae33518c2e5a771" providerId="LiveId" clId="{5B378C88-A62C-41F6-8731-D000A3118C37}" dt="2023-08-13T03:59:30.687" v="162" actId="20577"/>
          <ac:spMkLst>
            <pc:docMk/>
            <pc:sldMk cId="2574917989" sldId="5671"/>
            <ac:spMk id="14337" creationId="{00000000-0000-0000-0000-000000000000}"/>
          </ac:spMkLst>
        </pc:spChg>
      </pc:sldChg>
      <pc:sldChg chg="modSp add mod">
        <pc:chgData name="Wei Li" userId="fae33518c2e5a771" providerId="LiveId" clId="{5B378C88-A62C-41F6-8731-D000A3118C37}" dt="2023-08-13T04:02:39.849" v="212" actId="255"/>
        <pc:sldMkLst>
          <pc:docMk/>
          <pc:sldMk cId="1576508557" sldId="5672"/>
        </pc:sldMkLst>
        <pc:spChg chg="mod">
          <ac:chgData name="Wei Li" userId="fae33518c2e5a771" providerId="LiveId" clId="{5B378C88-A62C-41F6-8731-D000A3118C37}" dt="2023-08-13T03:55:10.204" v="121" actId="20577"/>
          <ac:spMkLst>
            <pc:docMk/>
            <pc:sldMk cId="1576508557" sldId="5672"/>
            <ac:spMk id="2" creationId="{00000000-0000-0000-0000-000000000000}"/>
          </ac:spMkLst>
        </pc:spChg>
        <pc:spChg chg="mod">
          <ac:chgData name="Wei Li" userId="fae33518c2e5a771" providerId="LiveId" clId="{5B378C88-A62C-41F6-8731-D000A3118C37}" dt="2023-08-13T04:02:39.849" v="212" actId="255"/>
          <ac:spMkLst>
            <pc:docMk/>
            <pc:sldMk cId="1576508557" sldId="5672"/>
            <ac:spMk id="14337" creationId="{00000000-0000-0000-0000-000000000000}"/>
          </ac:spMkLst>
        </pc:spChg>
      </pc:sldChg>
      <pc:sldChg chg="modSp add mod">
        <pc:chgData name="Wei Li" userId="fae33518c2e5a771" providerId="LiveId" clId="{5B378C88-A62C-41F6-8731-D000A3118C37}" dt="2023-08-13T04:01:24.514" v="194" actId="20577"/>
        <pc:sldMkLst>
          <pc:docMk/>
          <pc:sldMk cId="1966358145" sldId="5673"/>
        </pc:sldMkLst>
        <pc:spChg chg="mod">
          <ac:chgData name="Wei Li" userId="fae33518c2e5a771" providerId="LiveId" clId="{5B378C88-A62C-41F6-8731-D000A3118C37}" dt="2023-08-13T03:55:20.077" v="125" actId="20577"/>
          <ac:spMkLst>
            <pc:docMk/>
            <pc:sldMk cId="1966358145" sldId="5673"/>
            <ac:spMk id="2" creationId="{00000000-0000-0000-0000-000000000000}"/>
          </ac:spMkLst>
        </pc:spChg>
        <pc:spChg chg="mod">
          <ac:chgData name="Wei Li" userId="fae33518c2e5a771" providerId="LiveId" clId="{5B378C88-A62C-41F6-8731-D000A3118C37}" dt="2023-08-13T04:01:24.514" v="194" actId="20577"/>
          <ac:spMkLst>
            <pc:docMk/>
            <pc:sldMk cId="1966358145" sldId="5673"/>
            <ac:spMk id="14337" creationId="{00000000-0000-0000-0000-000000000000}"/>
          </ac:spMkLst>
        </pc:spChg>
      </pc:sldChg>
      <pc:sldChg chg="modSp add mod">
        <pc:chgData name="Wei Li" userId="fae33518c2e5a771" providerId="LiveId" clId="{5B378C88-A62C-41F6-8731-D000A3118C37}" dt="2023-08-13T04:02:14.474" v="211" actId="255"/>
        <pc:sldMkLst>
          <pc:docMk/>
          <pc:sldMk cId="3572758932" sldId="5674"/>
        </pc:sldMkLst>
        <pc:spChg chg="mod">
          <ac:chgData name="Wei Li" userId="fae33518c2e5a771" providerId="LiveId" clId="{5B378C88-A62C-41F6-8731-D000A3118C37}" dt="2023-08-13T03:55:27.328" v="131" actId="20577"/>
          <ac:spMkLst>
            <pc:docMk/>
            <pc:sldMk cId="3572758932" sldId="5674"/>
            <ac:spMk id="2" creationId="{00000000-0000-0000-0000-000000000000}"/>
          </ac:spMkLst>
        </pc:spChg>
        <pc:spChg chg="mod">
          <ac:chgData name="Wei Li" userId="fae33518c2e5a771" providerId="LiveId" clId="{5B378C88-A62C-41F6-8731-D000A3118C37}" dt="2023-08-13T04:02:14.474" v="211" actId="255"/>
          <ac:spMkLst>
            <pc:docMk/>
            <pc:sldMk cId="3572758932" sldId="5674"/>
            <ac:spMk id="14337" creationId="{00000000-0000-0000-0000-000000000000}"/>
          </ac:spMkLst>
        </pc:spChg>
      </pc:sldChg>
      <pc:sldChg chg="modSp add mod">
        <pc:chgData name="Wei Li" userId="fae33518c2e5a771" providerId="LiveId" clId="{5B378C88-A62C-41F6-8731-D000A3118C37}" dt="2023-08-13T04:05:50.182" v="253" actId="20577"/>
        <pc:sldMkLst>
          <pc:docMk/>
          <pc:sldMk cId="3828450038" sldId="5675"/>
        </pc:sldMkLst>
        <pc:spChg chg="mod">
          <ac:chgData name="Wei Li" userId="fae33518c2e5a771" providerId="LiveId" clId="{5B378C88-A62C-41F6-8731-D000A3118C37}" dt="2023-08-13T04:03:10.108" v="217" actId="20577"/>
          <ac:spMkLst>
            <pc:docMk/>
            <pc:sldMk cId="3828450038" sldId="5675"/>
            <ac:spMk id="2" creationId="{00000000-0000-0000-0000-000000000000}"/>
          </ac:spMkLst>
        </pc:spChg>
        <pc:spChg chg="mod">
          <ac:chgData name="Wei Li" userId="fae33518c2e5a771" providerId="LiveId" clId="{5B378C88-A62C-41F6-8731-D000A3118C37}" dt="2023-08-13T04:05:50.182" v="253" actId="20577"/>
          <ac:spMkLst>
            <pc:docMk/>
            <pc:sldMk cId="3828450038" sldId="5675"/>
            <ac:spMk id="14337" creationId="{00000000-0000-0000-0000-000000000000}"/>
          </ac:spMkLst>
        </pc:spChg>
      </pc:sldChg>
      <pc:sldChg chg="modSp add mod">
        <pc:chgData name="Wei Li" userId="fae33518c2e5a771" providerId="LiveId" clId="{5B378C88-A62C-41F6-8731-D000A3118C37}" dt="2023-08-13T04:06:16.712" v="263" actId="20577"/>
        <pc:sldMkLst>
          <pc:docMk/>
          <pc:sldMk cId="3896127173" sldId="5676"/>
        </pc:sldMkLst>
        <pc:spChg chg="mod">
          <ac:chgData name="Wei Li" userId="fae33518c2e5a771" providerId="LiveId" clId="{5B378C88-A62C-41F6-8731-D000A3118C37}" dt="2023-08-13T04:04:04.672" v="223" actId="20577"/>
          <ac:spMkLst>
            <pc:docMk/>
            <pc:sldMk cId="3896127173" sldId="5676"/>
            <ac:spMk id="2" creationId="{00000000-0000-0000-0000-000000000000}"/>
          </ac:spMkLst>
        </pc:spChg>
        <pc:spChg chg="mod">
          <ac:chgData name="Wei Li" userId="fae33518c2e5a771" providerId="LiveId" clId="{5B378C88-A62C-41F6-8731-D000A3118C37}" dt="2023-08-13T04:06:16.712" v="263" actId="20577"/>
          <ac:spMkLst>
            <pc:docMk/>
            <pc:sldMk cId="3896127173" sldId="5676"/>
            <ac:spMk id="14337" creationId="{00000000-0000-0000-0000-000000000000}"/>
          </ac:spMkLst>
        </pc:spChg>
      </pc:sldChg>
      <pc:sldChg chg="modSp add mod">
        <pc:chgData name="Wei Li" userId="fae33518c2e5a771" providerId="LiveId" clId="{5B378C88-A62C-41F6-8731-D000A3118C37}" dt="2023-08-13T04:06:40.943" v="280" actId="20577"/>
        <pc:sldMkLst>
          <pc:docMk/>
          <pc:sldMk cId="2680974351" sldId="5677"/>
        </pc:sldMkLst>
        <pc:spChg chg="mod">
          <ac:chgData name="Wei Li" userId="fae33518c2e5a771" providerId="LiveId" clId="{5B378C88-A62C-41F6-8731-D000A3118C37}" dt="2023-08-13T04:04:20.081" v="229" actId="20577"/>
          <ac:spMkLst>
            <pc:docMk/>
            <pc:sldMk cId="2680974351" sldId="5677"/>
            <ac:spMk id="2" creationId="{00000000-0000-0000-0000-000000000000}"/>
          </ac:spMkLst>
        </pc:spChg>
        <pc:spChg chg="mod">
          <ac:chgData name="Wei Li" userId="fae33518c2e5a771" providerId="LiveId" clId="{5B378C88-A62C-41F6-8731-D000A3118C37}" dt="2023-08-13T04:06:40.943" v="280" actId="20577"/>
          <ac:spMkLst>
            <pc:docMk/>
            <pc:sldMk cId="2680974351" sldId="5677"/>
            <ac:spMk id="14337" creationId="{00000000-0000-0000-0000-000000000000}"/>
          </ac:spMkLst>
        </pc:spChg>
      </pc:sldChg>
      <pc:sldChg chg="modSp add mod">
        <pc:chgData name="Wei Li" userId="fae33518c2e5a771" providerId="LiveId" clId="{5B378C88-A62C-41F6-8731-D000A3118C37}" dt="2023-08-13T04:07:14.244" v="286" actId="20577"/>
        <pc:sldMkLst>
          <pc:docMk/>
          <pc:sldMk cId="4018534957" sldId="5678"/>
        </pc:sldMkLst>
        <pc:spChg chg="mod">
          <ac:chgData name="Wei Li" userId="fae33518c2e5a771" providerId="LiveId" clId="{5B378C88-A62C-41F6-8731-D000A3118C37}" dt="2023-08-13T04:04:40.727" v="235" actId="20577"/>
          <ac:spMkLst>
            <pc:docMk/>
            <pc:sldMk cId="4018534957" sldId="5678"/>
            <ac:spMk id="2" creationId="{00000000-0000-0000-0000-000000000000}"/>
          </ac:spMkLst>
        </pc:spChg>
        <pc:spChg chg="mod">
          <ac:chgData name="Wei Li" userId="fae33518c2e5a771" providerId="LiveId" clId="{5B378C88-A62C-41F6-8731-D000A3118C37}" dt="2023-08-13T04:07:14.244" v="286" actId="20577"/>
          <ac:spMkLst>
            <pc:docMk/>
            <pc:sldMk cId="4018534957" sldId="5678"/>
            <ac:spMk id="14337" creationId="{00000000-0000-0000-0000-000000000000}"/>
          </ac:spMkLst>
        </pc:spChg>
      </pc:sldChg>
      <pc:sldChg chg="modSp add mod">
        <pc:chgData name="Wei Li" userId="fae33518c2e5a771" providerId="LiveId" clId="{5B378C88-A62C-41F6-8731-D000A3118C37}" dt="2023-08-13T04:11:34.712" v="304" actId="255"/>
        <pc:sldMkLst>
          <pc:docMk/>
          <pc:sldMk cId="2710886634" sldId="5679"/>
        </pc:sldMkLst>
        <pc:spChg chg="mod">
          <ac:chgData name="Wei Li" userId="fae33518c2e5a771" providerId="LiveId" clId="{5B378C88-A62C-41F6-8731-D000A3118C37}" dt="2023-08-13T04:11:34.712" v="304" actId="255"/>
          <ac:spMkLst>
            <pc:docMk/>
            <pc:sldMk cId="2710886634" sldId="5679"/>
            <ac:spMk id="5" creationId="{00000000-0000-0000-0000-000000000000}"/>
          </ac:spMkLst>
        </pc:spChg>
      </pc:sldChg>
      <pc:sldChg chg="modSp add mod">
        <pc:chgData name="Wei Li" userId="fae33518c2e5a771" providerId="LiveId" clId="{5B378C88-A62C-41F6-8731-D000A3118C37}" dt="2023-08-13T04:12:58.113" v="314" actId="6549"/>
        <pc:sldMkLst>
          <pc:docMk/>
          <pc:sldMk cId="4035947686" sldId="5680"/>
        </pc:sldMkLst>
        <pc:spChg chg="mod">
          <ac:chgData name="Wei Li" userId="fae33518c2e5a771" providerId="LiveId" clId="{5B378C88-A62C-41F6-8731-D000A3118C37}" dt="2023-08-13T04:12:58.113" v="314" actId="6549"/>
          <ac:spMkLst>
            <pc:docMk/>
            <pc:sldMk cId="4035947686" sldId="5680"/>
            <ac:spMk id="5" creationId="{00000000-0000-0000-0000-000000000000}"/>
          </ac:spMkLst>
        </pc:spChg>
      </pc:sldChg>
      <pc:sldMasterChg chg="del delSldLayout">
        <pc:chgData name="Wei Li" userId="fae33518c2e5a771" providerId="LiveId" clId="{5B378C88-A62C-41F6-8731-D000A3118C37}" dt="2023-08-13T03:31:11.116" v="0" actId="47"/>
        <pc:sldMasterMkLst>
          <pc:docMk/>
          <pc:sldMasterMk cId="1305747623" sldId="2147488316"/>
        </pc:sldMasterMkLst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4182655953" sldId="2147488317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2472772893" sldId="2147488318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1018183806" sldId="2147488319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3461047373" sldId="2147488320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3298990253" sldId="2147488321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3672750229" sldId="2147488322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2525915447" sldId="2147488323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1156022963" sldId="2147488324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3176641689" sldId="2147488325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3959506966" sldId="2147488326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1695644008" sldId="2147488327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3960808254" sldId="2147488328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1670970194" sldId="2147488329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646769435" sldId="2147488330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1574445915" sldId="2147488331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1465594524" sldId="2147488332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3969106519" sldId="2147488333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181653853" sldId="2147488334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1667474043" sldId="2147488335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3033187456" sldId="2147488336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2630933968" sldId="2147488337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189910044" sldId="2147488338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1881895281" sldId="2147488339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2804494527" sldId="2147488340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1133402301" sldId="2147488341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4220538821" sldId="2147488342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3030909667" sldId="2147488343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2346114056" sldId="2147488344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627687187" sldId="2147488345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3984744422" sldId="2147488346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1697546272" sldId="2147488347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1705811503" sldId="2147488348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851653922" sldId="2147488349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3149551627" sldId="2147488350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151412369" sldId="2147488351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4191055980" sldId="2147488352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1153754291" sldId="2147488353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1481566238" sldId="2147488354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2558113332" sldId="2147488355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1991801214" sldId="2147488356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249794631" sldId="2147488357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4235840145" sldId="2147488358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943062785" sldId="2147488359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2369191776" sldId="2147488360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308614758" sldId="2147488361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1861723537" sldId="2147488362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1072015623" sldId="2147488363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1235251853" sldId="2147488364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3282389086" sldId="2147488365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3813723230" sldId="2147488366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1371316277" sldId="2147488367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2631181489" sldId="2147488368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2504480811" sldId="2147488369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1305747623" sldId="2147488316"/>
            <pc:sldLayoutMk cId="793818421" sldId="2147488370"/>
          </pc:sldLayoutMkLst>
        </pc:sldLayoutChg>
      </pc:sldMasterChg>
      <pc:sldMasterChg chg="del delSldLayout">
        <pc:chgData name="Wei Li" userId="fae33518c2e5a771" providerId="LiveId" clId="{5B378C88-A62C-41F6-8731-D000A3118C37}" dt="2023-08-13T03:31:11.116" v="0" actId="47"/>
        <pc:sldMasterMkLst>
          <pc:docMk/>
          <pc:sldMasterMk cId="2488659442" sldId="2147488371"/>
        </pc:sldMasterMkLst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2488659442" sldId="2147488371"/>
            <pc:sldLayoutMk cId="3963650788" sldId="2147488372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2488659442" sldId="2147488371"/>
            <pc:sldLayoutMk cId="1242960357" sldId="2147488373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2488659442" sldId="2147488371"/>
            <pc:sldLayoutMk cId="40603690" sldId="2147488374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2488659442" sldId="2147488371"/>
            <pc:sldLayoutMk cId="2050313360" sldId="2147488375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2488659442" sldId="2147488371"/>
            <pc:sldLayoutMk cId="461174958" sldId="2147488376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2488659442" sldId="2147488371"/>
            <pc:sldLayoutMk cId="2940241747" sldId="2147488377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2488659442" sldId="2147488371"/>
            <pc:sldLayoutMk cId="2552927678" sldId="2147488378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2488659442" sldId="2147488371"/>
            <pc:sldLayoutMk cId="340475855" sldId="2147488379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2488659442" sldId="2147488371"/>
            <pc:sldLayoutMk cId="3361327535" sldId="2147488380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2488659442" sldId="2147488371"/>
            <pc:sldLayoutMk cId="986318950" sldId="2147488381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2488659442" sldId="2147488371"/>
            <pc:sldLayoutMk cId="533816248" sldId="2147488382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2488659442" sldId="2147488371"/>
            <pc:sldLayoutMk cId="409314711" sldId="2147488383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2488659442" sldId="2147488371"/>
            <pc:sldLayoutMk cId="3071087297" sldId="2147488384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2488659442" sldId="2147488371"/>
            <pc:sldLayoutMk cId="1596931505" sldId="2147488385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2488659442" sldId="2147488371"/>
            <pc:sldLayoutMk cId="2726764065" sldId="2147488386"/>
          </pc:sldLayoutMkLst>
        </pc:sldLayoutChg>
        <pc:sldLayoutChg chg="del">
          <pc:chgData name="Wei Li" userId="fae33518c2e5a771" providerId="LiveId" clId="{5B378C88-A62C-41F6-8731-D000A3118C37}" dt="2023-08-13T03:31:11.116" v="0" actId="47"/>
          <pc:sldLayoutMkLst>
            <pc:docMk/>
            <pc:sldMasterMk cId="2488659442" sldId="2147488371"/>
            <pc:sldLayoutMk cId="2622187731" sldId="2147488387"/>
          </pc:sldLayoutMkLst>
        </pc:sldLayoutChg>
      </pc:sldMasterChg>
      <pc:sldMasterChg chg="del delSldLayout">
        <pc:chgData name="Wei Li" userId="fae33518c2e5a771" providerId="LiveId" clId="{5B378C88-A62C-41F6-8731-D000A3118C37}" dt="2023-08-13T03:37:24.251" v="5" actId="47"/>
        <pc:sldMasterMkLst>
          <pc:docMk/>
          <pc:sldMasterMk cId="1746941153" sldId="2147488388"/>
        </pc:sldMasterMkLst>
        <pc:sldLayoutChg chg="del">
          <pc:chgData name="Wei Li" userId="fae33518c2e5a771" providerId="LiveId" clId="{5B378C88-A62C-41F6-8731-D000A3118C37}" dt="2023-08-13T03:37:24.251" v="5" actId="47"/>
          <pc:sldLayoutMkLst>
            <pc:docMk/>
            <pc:sldMasterMk cId="1746941153" sldId="2147488388"/>
            <pc:sldLayoutMk cId="412112093" sldId="2147488389"/>
          </pc:sldLayoutMkLst>
        </pc:sldLayoutChg>
        <pc:sldLayoutChg chg="del">
          <pc:chgData name="Wei Li" userId="fae33518c2e5a771" providerId="LiveId" clId="{5B378C88-A62C-41F6-8731-D000A3118C37}" dt="2023-08-13T03:37:24.251" v="5" actId="47"/>
          <pc:sldLayoutMkLst>
            <pc:docMk/>
            <pc:sldMasterMk cId="1746941153" sldId="2147488388"/>
            <pc:sldLayoutMk cId="1511280249" sldId="2147488390"/>
          </pc:sldLayoutMkLst>
        </pc:sldLayoutChg>
        <pc:sldLayoutChg chg="del">
          <pc:chgData name="Wei Li" userId="fae33518c2e5a771" providerId="LiveId" clId="{5B378C88-A62C-41F6-8731-D000A3118C37}" dt="2023-08-13T03:37:24.251" v="5" actId="47"/>
          <pc:sldLayoutMkLst>
            <pc:docMk/>
            <pc:sldMasterMk cId="1746941153" sldId="2147488388"/>
            <pc:sldLayoutMk cId="3065169697" sldId="2147488391"/>
          </pc:sldLayoutMkLst>
        </pc:sldLayoutChg>
        <pc:sldLayoutChg chg="del">
          <pc:chgData name="Wei Li" userId="fae33518c2e5a771" providerId="LiveId" clId="{5B378C88-A62C-41F6-8731-D000A3118C37}" dt="2023-08-13T03:37:24.251" v="5" actId="47"/>
          <pc:sldLayoutMkLst>
            <pc:docMk/>
            <pc:sldMasterMk cId="1746941153" sldId="2147488388"/>
            <pc:sldLayoutMk cId="2789795142" sldId="2147488392"/>
          </pc:sldLayoutMkLst>
        </pc:sldLayoutChg>
        <pc:sldLayoutChg chg="del">
          <pc:chgData name="Wei Li" userId="fae33518c2e5a771" providerId="LiveId" clId="{5B378C88-A62C-41F6-8731-D000A3118C37}" dt="2023-08-13T03:37:24.251" v="5" actId="47"/>
          <pc:sldLayoutMkLst>
            <pc:docMk/>
            <pc:sldMasterMk cId="1746941153" sldId="2147488388"/>
            <pc:sldLayoutMk cId="1159947815" sldId="2147488393"/>
          </pc:sldLayoutMkLst>
        </pc:sldLayoutChg>
        <pc:sldLayoutChg chg="del">
          <pc:chgData name="Wei Li" userId="fae33518c2e5a771" providerId="LiveId" clId="{5B378C88-A62C-41F6-8731-D000A3118C37}" dt="2023-08-13T03:37:24.251" v="5" actId="47"/>
          <pc:sldLayoutMkLst>
            <pc:docMk/>
            <pc:sldMasterMk cId="1746941153" sldId="2147488388"/>
            <pc:sldLayoutMk cId="997466623" sldId="2147488394"/>
          </pc:sldLayoutMkLst>
        </pc:sldLayoutChg>
        <pc:sldLayoutChg chg="del">
          <pc:chgData name="Wei Li" userId="fae33518c2e5a771" providerId="LiveId" clId="{5B378C88-A62C-41F6-8731-D000A3118C37}" dt="2023-08-13T03:37:24.251" v="5" actId="47"/>
          <pc:sldLayoutMkLst>
            <pc:docMk/>
            <pc:sldMasterMk cId="1746941153" sldId="2147488388"/>
            <pc:sldLayoutMk cId="635473012" sldId="2147488395"/>
          </pc:sldLayoutMkLst>
        </pc:sldLayoutChg>
        <pc:sldLayoutChg chg="del">
          <pc:chgData name="Wei Li" userId="fae33518c2e5a771" providerId="LiveId" clId="{5B378C88-A62C-41F6-8731-D000A3118C37}" dt="2023-08-13T03:37:24.251" v="5" actId="47"/>
          <pc:sldLayoutMkLst>
            <pc:docMk/>
            <pc:sldMasterMk cId="1746941153" sldId="2147488388"/>
            <pc:sldLayoutMk cId="504545552" sldId="2147488396"/>
          </pc:sldLayoutMkLst>
        </pc:sldLayoutChg>
        <pc:sldLayoutChg chg="del">
          <pc:chgData name="Wei Li" userId="fae33518c2e5a771" providerId="LiveId" clId="{5B378C88-A62C-41F6-8731-D000A3118C37}" dt="2023-08-13T03:37:24.251" v="5" actId="47"/>
          <pc:sldLayoutMkLst>
            <pc:docMk/>
            <pc:sldMasterMk cId="1746941153" sldId="2147488388"/>
            <pc:sldLayoutMk cId="1769165858" sldId="2147488397"/>
          </pc:sldLayoutMkLst>
        </pc:sldLayoutChg>
        <pc:sldLayoutChg chg="del">
          <pc:chgData name="Wei Li" userId="fae33518c2e5a771" providerId="LiveId" clId="{5B378C88-A62C-41F6-8731-D000A3118C37}" dt="2023-08-13T03:37:24.251" v="5" actId="47"/>
          <pc:sldLayoutMkLst>
            <pc:docMk/>
            <pc:sldMasterMk cId="1746941153" sldId="2147488388"/>
            <pc:sldLayoutMk cId="2202682114" sldId="2147488398"/>
          </pc:sldLayoutMkLst>
        </pc:sldLayoutChg>
        <pc:sldLayoutChg chg="del">
          <pc:chgData name="Wei Li" userId="fae33518c2e5a771" providerId="LiveId" clId="{5B378C88-A62C-41F6-8731-D000A3118C37}" dt="2023-08-13T03:37:24.251" v="5" actId="47"/>
          <pc:sldLayoutMkLst>
            <pc:docMk/>
            <pc:sldMasterMk cId="1746941153" sldId="2147488388"/>
            <pc:sldLayoutMk cId="948298398" sldId="2147488399"/>
          </pc:sldLayoutMkLst>
        </pc:sldLayoutChg>
        <pc:sldLayoutChg chg="del">
          <pc:chgData name="Wei Li" userId="fae33518c2e5a771" providerId="LiveId" clId="{5B378C88-A62C-41F6-8731-D000A3118C37}" dt="2023-08-13T03:37:24.251" v="5" actId="47"/>
          <pc:sldLayoutMkLst>
            <pc:docMk/>
            <pc:sldMasterMk cId="1746941153" sldId="2147488388"/>
            <pc:sldLayoutMk cId="3875162805" sldId="2147488400"/>
          </pc:sldLayoutMkLst>
        </pc:sldLayoutChg>
        <pc:sldLayoutChg chg="del">
          <pc:chgData name="Wei Li" userId="fae33518c2e5a771" providerId="LiveId" clId="{5B378C88-A62C-41F6-8731-D000A3118C37}" dt="2023-08-13T03:37:24.251" v="5" actId="47"/>
          <pc:sldLayoutMkLst>
            <pc:docMk/>
            <pc:sldMasterMk cId="1746941153" sldId="2147488388"/>
            <pc:sldLayoutMk cId="1361204792" sldId="2147488401"/>
          </pc:sldLayoutMkLst>
        </pc:sldLayoutChg>
        <pc:sldLayoutChg chg="del">
          <pc:chgData name="Wei Li" userId="fae33518c2e5a771" providerId="LiveId" clId="{5B378C88-A62C-41F6-8731-D000A3118C37}" dt="2023-08-13T03:37:24.251" v="5" actId="47"/>
          <pc:sldLayoutMkLst>
            <pc:docMk/>
            <pc:sldMasterMk cId="1746941153" sldId="2147488388"/>
            <pc:sldLayoutMk cId="3367209549" sldId="2147488402"/>
          </pc:sldLayoutMkLst>
        </pc:sldLayoutChg>
        <pc:sldLayoutChg chg="del">
          <pc:chgData name="Wei Li" userId="fae33518c2e5a771" providerId="LiveId" clId="{5B378C88-A62C-41F6-8731-D000A3118C37}" dt="2023-08-13T03:37:24.251" v="5" actId="47"/>
          <pc:sldLayoutMkLst>
            <pc:docMk/>
            <pc:sldMasterMk cId="1746941153" sldId="2147488388"/>
            <pc:sldLayoutMk cId="3297685428" sldId="2147488403"/>
          </pc:sldLayoutMkLst>
        </pc:sldLayoutChg>
      </pc:sldMasterChg>
      <pc:sldMasterChg chg="del delSldLayout">
        <pc:chgData name="Wei Li" userId="fae33518c2e5a771" providerId="LiveId" clId="{5B378C88-A62C-41F6-8731-D000A3118C37}" dt="2023-08-13T04:09:42.274" v="288" actId="47"/>
        <pc:sldMasterMkLst>
          <pc:docMk/>
          <pc:sldMasterMk cId="3194398876" sldId="2147488404"/>
        </pc:sldMasterMkLst>
        <pc:sldLayoutChg chg="del">
          <pc:chgData name="Wei Li" userId="fae33518c2e5a771" providerId="LiveId" clId="{5B378C88-A62C-41F6-8731-D000A3118C37}" dt="2023-08-13T04:09:42.274" v="288" actId="47"/>
          <pc:sldLayoutMkLst>
            <pc:docMk/>
            <pc:sldMasterMk cId="3194398876" sldId="2147488404"/>
            <pc:sldLayoutMk cId="188495884" sldId="2147488405"/>
          </pc:sldLayoutMkLst>
        </pc:sldLayoutChg>
        <pc:sldLayoutChg chg="del">
          <pc:chgData name="Wei Li" userId="fae33518c2e5a771" providerId="LiveId" clId="{5B378C88-A62C-41F6-8731-D000A3118C37}" dt="2023-08-13T04:09:42.274" v="288" actId="47"/>
          <pc:sldLayoutMkLst>
            <pc:docMk/>
            <pc:sldMasterMk cId="3194398876" sldId="2147488404"/>
            <pc:sldLayoutMk cId="3737198519" sldId="2147488406"/>
          </pc:sldLayoutMkLst>
        </pc:sldLayoutChg>
        <pc:sldLayoutChg chg="del">
          <pc:chgData name="Wei Li" userId="fae33518c2e5a771" providerId="LiveId" clId="{5B378C88-A62C-41F6-8731-D000A3118C37}" dt="2023-08-13T04:09:42.274" v="288" actId="47"/>
          <pc:sldLayoutMkLst>
            <pc:docMk/>
            <pc:sldMasterMk cId="3194398876" sldId="2147488404"/>
            <pc:sldLayoutMk cId="2251647787" sldId="2147488407"/>
          </pc:sldLayoutMkLst>
        </pc:sldLayoutChg>
        <pc:sldLayoutChg chg="del">
          <pc:chgData name="Wei Li" userId="fae33518c2e5a771" providerId="LiveId" clId="{5B378C88-A62C-41F6-8731-D000A3118C37}" dt="2023-08-13T04:09:42.274" v="288" actId="47"/>
          <pc:sldLayoutMkLst>
            <pc:docMk/>
            <pc:sldMasterMk cId="3194398876" sldId="2147488404"/>
            <pc:sldLayoutMk cId="1094507693" sldId="2147488408"/>
          </pc:sldLayoutMkLst>
        </pc:sldLayoutChg>
        <pc:sldLayoutChg chg="del">
          <pc:chgData name="Wei Li" userId="fae33518c2e5a771" providerId="LiveId" clId="{5B378C88-A62C-41F6-8731-D000A3118C37}" dt="2023-08-13T04:09:42.274" v="288" actId="47"/>
          <pc:sldLayoutMkLst>
            <pc:docMk/>
            <pc:sldMasterMk cId="3194398876" sldId="2147488404"/>
            <pc:sldLayoutMk cId="2318620846" sldId="2147488409"/>
          </pc:sldLayoutMkLst>
        </pc:sldLayoutChg>
        <pc:sldLayoutChg chg="del">
          <pc:chgData name="Wei Li" userId="fae33518c2e5a771" providerId="LiveId" clId="{5B378C88-A62C-41F6-8731-D000A3118C37}" dt="2023-08-13T04:09:42.274" v="288" actId="47"/>
          <pc:sldLayoutMkLst>
            <pc:docMk/>
            <pc:sldMasterMk cId="3194398876" sldId="2147488404"/>
            <pc:sldLayoutMk cId="3588404246" sldId="2147488410"/>
          </pc:sldLayoutMkLst>
        </pc:sldLayoutChg>
        <pc:sldLayoutChg chg="del">
          <pc:chgData name="Wei Li" userId="fae33518c2e5a771" providerId="LiveId" clId="{5B378C88-A62C-41F6-8731-D000A3118C37}" dt="2023-08-13T04:09:42.274" v="288" actId="47"/>
          <pc:sldLayoutMkLst>
            <pc:docMk/>
            <pc:sldMasterMk cId="3194398876" sldId="2147488404"/>
            <pc:sldLayoutMk cId="541698449" sldId="2147488411"/>
          </pc:sldLayoutMkLst>
        </pc:sldLayoutChg>
        <pc:sldLayoutChg chg="del">
          <pc:chgData name="Wei Li" userId="fae33518c2e5a771" providerId="LiveId" clId="{5B378C88-A62C-41F6-8731-D000A3118C37}" dt="2023-08-13T04:09:42.274" v="288" actId="47"/>
          <pc:sldLayoutMkLst>
            <pc:docMk/>
            <pc:sldMasterMk cId="3194398876" sldId="2147488404"/>
            <pc:sldLayoutMk cId="3723794119" sldId="2147488412"/>
          </pc:sldLayoutMkLst>
        </pc:sldLayoutChg>
        <pc:sldLayoutChg chg="del">
          <pc:chgData name="Wei Li" userId="fae33518c2e5a771" providerId="LiveId" clId="{5B378C88-A62C-41F6-8731-D000A3118C37}" dt="2023-08-13T04:09:42.274" v="288" actId="47"/>
          <pc:sldLayoutMkLst>
            <pc:docMk/>
            <pc:sldMasterMk cId="3194398876" sldId="2147488404"/>
            <pc:sldLayoutMk cId="660869704" sldId="2147488413"/>
          </pc:sldLayoutMkLst>
        </pc:sldLayoutChg>
      </pc:sldMasterChg>
      <pc:sldMasterChg chg="del delSldLayout">
        <pc:chgData name="Wei Li" userId="fae33518c2e5a771" providerId="LiveId" clId="{5B378C88-A62C-41F6-8731-D000A3118C37}" dt="2023-08-13T03:38:48.470" v="7" actId="47"/>
        <pc:sldMasterMkLst>
          <pc:docMk/>
          <pc:sldMasterMk cId="4261878533" sldId="2147488414"/>
        </pc:sldMasterMkLst>
        <pc:sldLayoutChg chg="del">
          <pc:chgData name="Wei Li" userId="fae33518c2e5a771" providerId="LiveId" clId="{5B378C88-A62C-41F6-8731-D000A3118C37}" dt="2023-08-13T03:38:48.470" v="7" actId="47"/>
          <pc:sldLayoutMkLst>
            <pc:docMk/>
            <pc:sldMasterMk cId="4261878533" sldId="2147488414"/>
            <pc:sldLayoutMk cId="3301305737" sldId="2147488415"/>
          </pc:sldLayoutMkLst>
        </pc:sldLayoutChg>
        <pc:sldLayoutChg chg="del">
          <pc:chgData name="Wei Li" userId="fae33518c2e5a771" providerId="LiveId" clId="{5B378C88-A62C-41F6-8731-D000A3118C37}" dt="2023-08-13T03:38:48.470" v="7" actId="47"/>
          <pc:sldLayoutMkLst>
            <pc:docMk/>
            <pc:sldMasterMk cId="4261878533" sldId="2147488414"/>
            <pc:sldLayoutMk cId="838807166" sldId="2147488416"/>
          </pc:sldLayoutMkLst>
        </pc:sldLayoutChg>
        <pc:sldLayoutChg chg="del">
          <pc:chgData name="Wei Li" userId="fae33518c2e5a771" providerId="LiveId" clId="{5B378C88-A62C-41F6-8731-D000A3118C37}" dt="2023-08-13T03:38:48.470" v="7" actId="47"/>
          <pc:sldLayoutMkLst>
            <pc:docMk/>
            <pc:sldMasterMk cId="4261878533" sldId="2147488414"/>
            <pc:sldLayoutMk cId="1295041663" sldId="2147488417"/>
          </pc:sldLayoutMkLst>
        </pc:sldLayoutChg>
        <pc:sldLayoutChg chg="del">
          <pc:chgData name="Wei Li" userId="fae33518c2e5a771" providerId="LiveId" clId="{5B378C88-A62C-41F6-8731-D000A3118C37}" dt="2023-08-13T03:38:48.470" v="7" actId="47"/>
          <pc:sldLayoutMkLst>
            <pc:docMk/>
            <pc:sldMasterMk cId="4261878533" sldId="2147488414"/>
            <pc:sldLayoutMk cId="1105222840" sldId="2147488418"/>
          </pc:sldLayoutMkLst>
        </pc:sldLayoutChg>
        <pc:sldLayoutChg chg="del">
          <pc:chgData name="Wei Li" userId="fae33518c2e5a771" providerId="LiveId" clId="{5B378C88-A62C-41F6-8731-D000A3118C37}" dt="2023-08-13T03:38:48.470" v="7" actId="47"/>
          <pc:sldLayoutMkLst>
            <pc:docMk/>
            <pc:sldMasterMk cId="4261878533" sldId="2147488414"/>
            <pc:sldLayoutMk cId="3515809294" sldId="2147488419"/>
          </pc:sldLayoutMkLst>
        </pc:sldLayoutChg>
        <pc:sldLayoutChg chg="del">
          <pc:chgData name="Wei Li" userId="fae33518c2e5a771" providerId="LiveId" clId="{5B378C88-A62C-41F6-8731-D000A3118C37}" dt="2023-08-13T03:38:48.470" v="7" actId="47"/>
          <pc:sldLayoutMkLst>
            <pc:docMk/>
            <pc:sldMasterMk cId="4261878533" sldId="2147488414"/>
            <pc:sldLayoutMk cId="1214499850" sldId="2147488420"/>
          </pc:sldLayoutMkLst>
        </pc:sldLayoutChg>
        <pc:sldLayoutChg chg="del">
          <pc:chgData name="Wei Li" userId="fae33518c2e5a771" providerId="LiveId" clId="{5B378C88-A62C-41F6-8731-D000A3118C37}" dt="2023-08-13T03:38:48.470" v="7" actId="47"/>
          <pc:sldLayoutMkLst>
            <pc:docMk/>
            <pc:sldMasterMk cId="4261878533" sldId="2147488414"/>
            <pc:sldLayoutMk cId="142583316" sldId="2147488421"/>
          </pc:sldLayoutMkLst>
        </pc:sldLayoutChg>
        <pc:sldLayoutChg chg="del">
          <pc:chgData name="Wei Li" userId="fae33518c2e5a771" providerId="LiveId" clId="{5B378C88-A62C-41F6-8731-D000A3118C37}" dt="2023-08-13T03:38:48.470" v="7" actId="47"/>
          <pc:sldLayoutMkLst>
            <pc:docMk/>
            <pc:sldMasterMk cId="4261878533" sldId="2147488414"/>
            <pc:sldLayoutMk cId="405529787" sldId="2147488422"/>
          </pc:sldLayoutMkLst>
        </pc:sldLayoutChg>
        <pc:sldLayoutChg chg="del">
          <pc:chgData name="Wei Li" userId="fae33518c2e5a771" providerId="LiveId" clId="{5B378C88-A62C-41F6-8731-D000A3118C37}" dt="2023-08-13T03:38:48.470" v="7" actId="47"/>
          <pc:sldLayoutMkLst>
            <pc:docMk/>
            <pc:sldMasterMk cId="4261878533" sldId="2147488414"/>
            <pc:sldLayoutMk cId="664763646" sldId="2147488423"/>
          </pc:sldLayoutMkLst>
        </pc:sldLayoutChg>
        <pc:sldLayoutChg chg="del">
          <pc:chgData name="Wei Li" userId="fae33518c2e5a771" providerId="LiveId" clId="{5B378C88-A62C-41F6-8731-D000A3118C37}" dt="2023-08-13T03:38:48.470" v="7" actId="47"/>
          <pc:sldLayoutMkLst>
            <pc:docMk/>
            <pc:sldMasterMk cId="4261878533" sldId="2147488414"/>
            <pc:sldLayoutMk cId="1606733506" sldId="2147488424"/>
          </pc:sldLayoutMkLst>
        </pc:sldLayoutChg>
        <pc:sldLayoutChg chg="del">
          <pc:chgData name="Wei Li" userId="fae33518c2e5a771" providerId="LiveId" clId="{5B378C88-A62C-41F6-8731-D000A3118C37}" dt="2023-08-13T03:38:48.470" v="7" actId="47"/>
          <pc:sldLayoutMkLst>
            <pc:docMk/>
            <pc:sldMasterMk cId="4261878533" sldId="2147488414"/>
            <pc:sldLayoutMk cId="4282820630" sldId="2147488425"/>
          </pc:sldLayoutMkLst>
        </pc:sldLayoutChg>
        <pc:sldLayoutChg chg="del">
          <pc:chgData name="Wei Li" userId="fae33518c2e5a771" providerId="LiveId" clId="{5B378C88-A62C-41F6-8731-D000A3118C37}" dt="2023-08-13T03:38:48.470" v="7" actId="47"/>
          <pc:sldLayoutMkLst>
            <pc:docMk/>
            <pc:sldMasterMk cId="4261878533" sldId="2147488414"/>
            <pc:sldLayoutMk cId="3316111853" sldId="2147488426"/>
          </pc:sldLayoutMkLst>
        </pc:sldLayoutChg>
        <pc:sldLayoutChg chg="del">
          <pc:chgData name="Wei Li" userId="fae33518c2e5a771" providerId="LiveId" clId="{5B378C88-A62C-41F6-8731-D000A3118C37}" dt="2023-08-13T03:38:48.470" v="7" actId="47"/>
          <pc:sldLayoutMkLst>
            <pc:docMk/>
            <pc:sldMasterMk cId="4261878533" sldId="2147488414"/>
            <pc:sldLayoutMk cId="3714673962" sldId="2147488427"/>
          </pc:sldLayoutMkLst>
        </pc:sldLayoutChg>
        <pc:sldLayoutChg chg="del">
          <pc:chgData name="Wei Li" userId="fae33518c2e5a771" providerId="LiveId" clId="{5B378C88-A62C-41F6-8731-D000A3118C37}" dt="2023-08-13T03:38:48.470" v="7" actId="47"/>
          <pc:sldLayoutMkLst>
            <pc:docMk/>
            <pc:sldMasterMk cId="4261878533" sldId="2147488414"/>
            <pc:sldLayoutMk cId="1236500605" sldId="2147488428"/>
          </pc:sldLayoutMkLst>
        </pc:sldLayoutChg>
        <pc:sldLayoutChg chg="del">
          <pc:chgData name="Wei Li" userId="fae33518c2e5a771" providerId="LiveId" clId="{5B378C88-A62C-41F6-8731-D000A3118C37}" dt="2023-08-13T03:38:48.470" v="7" actId="47"/>
          <pc:sldLayoutMkLst>
            <pc:docMk/>
            <pc:sldMasterMk cId="4261878533" sldId="2147488414"/>
            <pc:sldLayoutMk cId="3269796772" sldId="2147488429"/>
          </pc:sldLayoutMkLst>
        </pc:sldLayoutChg>
        <pc:sldLayoutChg chg="del">
          <pc:chgData name="Wei Li" userId="fae33518c2e5a771" providerId="LiveId" clId="{5B378C88-A62C-41F6-8731-D000A3118C37}" dt="2023-08-13T03:38:48.470" v="7" actId="47"/>
          <pc:sldLayoutMkLst>
            <pc:docMk/>
            <pc:sldMasterMk cId="4261878533" sldId="2147488414"/>
            <pc:sldLayoutMk cId="993344042" sldId="2147488430"/>
          </pc:sldLayoutMkLst>
        </pc:sldLayoutChg>
        <pc:sldLayoutChg chg="del">
          <pc:chgData name="Wei Li" userId="fae33518c2e5a771" providerId="LiveId" clId="{5B378C88-A62C-41F6-8731-D000A3118C37}" dt="2023-08-13T03:38:48.470" v="7" actId="47"/>
          <pc:sldLayoutMkLst>
            <pc:docMk/>
            <pc:sldMasterMk cId="4261878533" sldId="2147488414"/>
            <pc:sldLayoutMk cId="2248424794" sldId="2147488431"/>
          </pc:sldLayoutMkLst>
        </pc:sldLayoutChg>
      </pc:sldMasterChg>
    </pc:docChg>
  </pc:docChgLst>
  <pc:docChgLst>
    <pc:chgData name="Wei Li" userId="fae33518c2e5a771" providerId="LiveId" clId="{66ECF522-A8D8-4230-A96F-D0349B10DF5D}"/>
    <pc:docChg chg="undo custSel addSld delSld modSld delMainMaster">
      <pc:chgData name="Wei Li" userId="fae33518c2e5a771" providerId="LiveId" clId="{66ECF522-A8D8-4230-A96F-D0349B10DF5D}" dt="2023-05-28T02:09:52.152" v="124"/>
      <pc:docMkLst>
        <pc:docMk/>
      </pc:docMkLst>
      <pc:sldChg chg="del">
        <pc:chgData name="Wei Li" userId="fae33518c2e5a771" providerId="LiveId" clId="{66ECF522-A8D8-4230-A96F-D0349B10DF5D}" dt="2023-05-28T01:43:31.191" v="22" actId="47"/>
        <pc:sldMkLst>
          <pc:docMk/>
          <pc:sldMk cId="685701094" sldId="256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0" sldId="257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0" sldId="258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757562863" sldId="259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436141612" sldId="260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423749103" sldId="261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3295395702" sldId="262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3493158459" sldId="263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264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2704669574" sldId="265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3635143879" sldId="266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267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268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269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738276837" sldId="270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3857264803" sldId="271"/>
        </pc:sldMkLst>
      </pc:sldChg>
      <pc:sldChg chg="del">
        <pc:chgData name="Wei Li" userId="fae33518c2e5a771" providerId="LiveId" clId="{66ECF522-A8D8-4230-A96F-D0349B10DF5D}" dt="2023-05-28T01:48:32.680" v="46" actId="47"/>
        <pc:sldMkLst>
          <pc:docMk/>
          <pc:sldMk cId="911538269" sldId="286"/>
        </pc:sldMkLst>
      </pc:sldChg>
      <pc:sldChg chg="del">
        <pc:chgData name="Wei Li" userId="fae33518c2e5a771" providerId="LiveId" clId="{66ECF522-A8D8-4230-A96F-D0349B10DF5D}" dt="2023-05-28T01:48:32.680" v="46" actId="47"/>
        <pc:sldMkLst>
          <pc:docMk/>
          <pc:sldMk cId="740281549" sldId="287"/>
        </pc:sldMkLst>
      </pc:sldChg>
      <pc:sldChg chg="del">
        <pc:chgData name="Wei Li" userId="fae33518c2e5a771" providerId="LiveId" clId="{66ECF522-A8D8-4230-A96F-D0349B10DF5D}" dt="2023-05-28T01:48:32.680" v="46" actId="47"/>
        <pc:sldMkLst>
          <pc:docMk/>
          <pc:sldMk cId="3130626968" sldId="288"/>
        </pc:sldMkLst>
      </pc:sldChg>
      <pc:sldChg chg="del">
        <pc:chgData name="Wei Li" userId="fae33518c2e5a771" providerId="LiveId" clId="{66ECF522-A8D8-4230-A96F-D0349B10DF5D}" dt="2023-05-28T01:48:32.680" v="46" actId="47"/>
        <pc:sldMkLst>
          <pc:docMk/>
          <pc:sldMk cId="2037243620" sldId="289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0" sldId="383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0" sldId="384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0" sldId="385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0" sldId="386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407784251" sldId="421"/>
        </pc:sldMkLst>
      </pc:sldChg>
      <pc:sldChg chg="add del">
        <pc:chgData name="Wei Li" userId="fae33518c2e5a771" providerId="LiveId" clId="{66ECF522-A8D8-4230-A96F-D0349B10DF5D}" dt="2023-05-28T01:47:35.941" v="45" actId="47"/>
        <pc:sldMkLst>
          <pc:docMk/>
          <pc:sldMk cId="2661496413" sldId="422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0" sldId="562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673181168" sldId="698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6534449" sldId="699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3103875304" sldId="699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148810384" sldId="701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3980173017" sldId="701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1703874432" sldId="702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4280818263" sldId="702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2909294099" sldId="703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3435064295" sldId="703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83243877" sldId="704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3378039886" sldId="704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917380077" sldId="705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1701569026" sldId="705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3251785528" sldId="706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4247539262" sldId="706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1450136936" sldId="707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3239107056" sldId="708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1022075576" sldId="709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2492563976" sldId="710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1055635516" sldId="711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2770878050" sldId="712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4274982662" sldId="713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137044224" sldId="714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4216003154" sldId="715"/>
        </pc:sldMkLst>
      </pc:sldChg>
      <pc:sldChg chg="del">
        <pc:chgData name="Wei Li" userId="fae33518c2e5a771" providerId="LiveId" clId="{66ECF522-A8D8-4230-A96F-D0349B10DF5D}" dt="2023-05-28T01:46:11.983" v="32" actId="47"/>
        <pc:sldMkLst>
          <pc:docMk/>
          <pc:sldMk cId="1298427403" sldId="716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464334222" sldId="719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3766008139" sldId="720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3014157996" sldId="721"/>
        </pc:sldMkLst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1272924003" sldId="722"/>
        </pc:sldMkLst>
      </pc:sldChg>
      <pc:sldChg chg="modSp mod">
        <pc:chgData name="Wei Li" userId="fae33518c2e5a771" providerId="LiveId" clId="{66ECF522-A8D8-4230-A96F-D0349B10DF5D}" dt="2023-05-28T02:03:59.429" v="120" actId="20577"/>
        <pc:sldMkLst>
          <pc:docMk/>
          <pc:sldMk cId="4265739660" sldId="791"/>
        </pc:sldMkLst>
        <pc:spChg chg="mod">
          <ac:chgData name="Wei Li" userId="fae33518c2e5a771" providerId="LiveId" clId="{66ECF522-A8D8-4230-A96F-D0349B10DF5D}" dt="2023-05-28T02:01:46.404" v="78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66ECF522-A8D8-4230-A96F-D0349B10DF5D}" dt="2023-05-28T02:03:59.429" v="120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37:26.943" v="10" actId="20577"/>
        <pc:sldMkLst>
          <pc:docMk/>
          <pc:sldMk cId="0" sldId="1614"/>
        </pc:sldMkLst>
        <pc:spChg chg="mod">
          <ac:chgData name="Wei Li" userId="fae33518c2e5a771" providerId="LiveId" clId="{66ECF522-A8D8-4230-A96F-D0349B10DF5D}" dt="2023-05-28T01:36:25.399" v="7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66ECF522-A8D8-4230-A96F-D0349B10DF5D}" dt="2023-05-28T01:37:26.943" v="10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46:33.134" v="34"/>
        <pc:sldMkLst>
          <pc:docMk/>
          <pc:sldMk cId="2948737989" sldId="3890"/>
        </pc:sldMkLst>
        <pc:spChg chg="mod">
          <ac:chgData name="Wei Li" userId="fae33518c2e5a771" providerId="LiveId" clId="{66ECF522-A8D8-4230-A96F-D0349B10DF5D}" dt="2023-05-28T01:46:33.134" v="34"/>
          <ac:spMkLst>
            <pc:docMk/>
            <pc:sldMk cId="2948737989" sldId="3890"/>
            <ac:spMk id="392195" creationId="{00000000-0000-0000-0000-000000000000}"/>
          </ac:spMkLst>
        </pc:spChg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0" sldId="5467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0" sldId="5468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5537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5538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5539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0" sldId="5540"/>
        </pc:sldMkLst>
      </pc:sldChg>
      <pc:sldChg chg="del">
        <pc:chgData name="Wei Li" userId="fae33518c2e5a771" providerId="LiveId" clId="{66ECF522-A8D8-4230-A96F-D0349B10DF5D}" dt="2023-05-28T01:43:43.363" v="23" actId="47"/>
        <pc:sldMkLst>
          <pc:docMk/>
          <pc:sldMk cId="2492386989" sldId="5541"/>
        </pc:sldMkLst>
      </pc:sldChg>
      <pc:sldChg chg="modSp mod">
        <pc:chgData name="Wei Li" userId="fae33518c2e5a771" providerId="LiveId" clId="{66ECF522-A8D8-4230-A96F-D0349B10DF5D}" dt="2023-05-28T01:43:11.532" v="21" actId="20577"/>
        <pc:sldMkLst>
          <pc:docMk/>
          <pc:sldMk cId="820907903" sldId="5542"/>
        </pc:sldMkLst>
        <pc:spChg chg="mod">
          <ac:chgData name="Wei Li" userId="fae33518c2e5a771" providerId="LiveId" clId="{66ECF522-A8D8-4230-A96F-D0349B10DF5D}" dt="2023-05-28T01:43:11.532" v="21" actId="20577"/>
          <ac:spMkLst>
            <pc:docMk/>
            <pc:sldMk cId="820907903" sldId="5542"/>
            <ac:spMk id="3" creationId="{0DFA149E-1499-1A1A-3595-9F887A230A39}"/>
          </ac:spMkLst>
        </pc:spChg>
        <pc:spChg chg="mod">
          <ac:chgData name="Wei Li" userId="fae33518c2e5a771" providerId="LiveId" clId="{66ECF522-A8D8-4230-A96F-D0349B10DF5D}" dt="2023-05-28T01:43:04.459" v="16" actId="20577"/>
          <ac:spMkLst>
            <pc:docMk/>
            <pc:sldMk cId="820907903" sldId="5542"/>
            <ac:spMk id="1981" creationId="{00000000-0000-0000-0000-000000000000}"/>
          </ac:spMkLst>
        </pc:spChg>
      </pc:sldChg>
      <pc:sldChg chg="del">
        <pc:chgData name="Wei Li" userId="fae33518c2e5a771" providerId="LiveId" clId="{66ECF522-A8D8-4230-A96F-D0349B10DF5D}" dt="2023-05-28T01:52:30.676" v="59" actId="47"/>
        <pc:sldMkLst>
          <pc:docMk/>
          <pc:sldMk cId="1225313843" sldId="5543"/>
        </pc:sldMkLst>
      </pc:sldChg>
      <pc:sldChg chg="del">
        <pc:chgData name="Wei Li" userId="fae33518c2e5a771" providerId="LiveId" clId="{66ECF522-A8D8-4230-A96F-D0349B10DF5D}" dt="2023-05-28T01:52:30.676" v="59" actId="47"/>
        <pc:sldMkLst>
          <pc:docMk/>
          <pc:sldMk cId="3952514820" sldId="5544"/>
        </pc:sldMkLst>
      </pc:sldChg>
      <pc:sldChg chg="del">
        <pc:chgData name="Wei Li" userId="fae33518c2e5a771" providerId="LiveId" clId="{66ECF522-A8D8-4230-A96F-D0349B10DF5D}" dt="2023-05-28T01:52:30.676" v="59" actId="47"/>
        <pc:sldMkLst>
          <pc:docMk/>
          <pc:sldMk cId="3380534825" sldId="5545"/>
        </pc:sldMkLst>
      </pc:sldChg>
      <pc:sldChg chg="del">
        <pc:chgData name="Wei Li" userId="fae33518c2e5a771" providerId="LiveId" clId="{66ECF522-A8D8-4230-A96F-D0349B10DF5D}" dt="2023-05-28T01:52:30.676" v="59" actId="47"/>
        <pc:sldMkLst>
          <pc:docMk/>
          <pc:sldMk cId="2203981762" sldId="5546"/>
        </pc:sldMkLst>
      </pc:sldChg>
      <pc:sldChg chg="del">
        <pc:chgData name="Wei Li" userId="fae33518c2e5a771" providerId="LiveId" clId="{66ECF522-A8D8-4230-A96F-D0349B10DF5D}" dt="2023-05-28T01:52:30.676" v="59" actId="47"/>
        <pc:sldMkLst>
          <pc:docMk/>
          <pc:sldMk cId="3773230219" sldId="5547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2933540926" sldId="5548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2565968309" sldId="5549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2895476193" sldId="5550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714884195" sldId="5551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778081541" sldId="5552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884974243" sldId="5553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179213264" sldId="5554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4223025007" sldId="5555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2012406442" sldId="5556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2252121098" sldId="5557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1905910877" sldId="5558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4196798495" sldId="5559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1910003605" sldId="5560"/>
        </pc:sldMkLst>
      </pc:sldChg>
      <pc:sldChg chg="del">
        <pc:chgData name="Wei Li" userId="fae33518c2e5a771" providerId="LiveId" clId="{66ECF522-A8D8-4230-A96F-D0349B10DF5D}" dt="2023-05-28T01:43:31.191" v="22" actId="47"/>
        <pc:sldMkLst>
          <pc:docMk/>
          <pc:sldMk cId="3123720911" sldId="5561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3989668085" sldId="5562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2010682492" sldId="5563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3920246778" sldId="5564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2447977377" sldId="5565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1202570736" sldId="5566"/>
        </pc:sldMkLst>
      </pc:sldChg>
      <pc:sldChg chg="del">
        <pc:chgData name="Wei Li" userId="fae33518c2e5a771" providerId="LiveId" clId="{66ECF522-A8D8-4230-A96F-D0349B10DF5D}" dt="2023-05-28T01:45:01.663" v="31" actId="47"/>
        <pc:sldMkLst>
          <pc:docMk/>
          <pc:sldMk cId="2532842964" sldId="5567"/>
        </pc:sldMkLst>
      </pc:sldChg>
      <pc:sldChg chg="modSp mod">
        <pc:chgData name="Wei Li" userId="fae33518c2e5a771" providerId="LiveId" clId="{66ECF522-A8D8-4230-A96F-D0349B10DF5D}" dt="2023-05-28T01:44:47.165" v="24" actId="27636"/>
        <pc:sldMkLst>
          <pc:docMk/>
          <pc:sldMk cId="0" sldId="5577"/>
        </pc:sldMkLst>
        <pc:spChg chg="mod">
          <ac:chgData name="Wei Li" userId="fae33518c2e5a771" providerId="LiveId" clId="{66ECF522-A8D8-4230-A96F-D0349B10DF5D}" dt="2023-05-28T01:44:47.165" v="24" actId="27636"/>
          <ac:spMkLst>
            <pc:docMk/>
            <pc:sldMk cId="0" sldId="5577"/>
            <ac:spMk id="155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44:47.185" v="25" actId="27636"/>
        <pc:sldMkLst>
          <pc:docMk/>
          <pc:sldMk cId="0" sldId="5578"/>
        </pc:sldMkLst>
        <pc:spChg chg="mod">
          <ac:chgData name="Wei Li" userId="fae33518c2e5a771" providerId="LiveId" clId="{66ECF522-A8D8-4230-A96F-D0349B10DF5D}" dt="2023-05-28T01:44:47.185" v="25" actId="27636"/>
          <ac:spMkLst>
            <pc:docMk/>
            <pc:sldMk cId="0" sldId="5578"/>
            <ac:spMk id="158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44:47.206" v="26" actId="27636"/>
        <pc:sldMkLst>
          <pc:docMk/>
          <pc:sldMk cId="0" sldId="5579"/>
        </pc:sldMkLst>
        <pc:spChg chg="mod">
          <ac:chgData name="Wei Li" userId="fae33518c2e5a771" providerId="LiveId" clId="{66ECF522-A8D8-4230-A96F-D0349B10DF5D}" dt="2023-05-28T01:44:47.206" v="26" actId="27636"/>
          <ac:spMkLst>
            <pc:docMk/>
            <pc:sldMk cId="0" sldId="5579"/>
            <ac:spMk id="161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44:47.225" v="27" actId="27636"/>
        <pc:sldMkLst>
          <pc:docMk/>
          <pc:sldMk cId="0" sldId="5580"/>
        </pc:sldMkLst>
        <pc:spChg chg="mod">
          <ac:chgData name="Wei Li" userId="fae33518c2e5a771" providerId="LiveId" clId="{66ECF522-A8D8-4230-A96F-D0349B10DF5D}" dt="2023-05-28T01:44:47.225" v="27" actId="27636"/>
          <ac:spMkLst>
            <pc:docMk/>
            <pc:sldMk cId="0" sldId="5580"/>
            <ac:spMk id="164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44:47.248" v="28" actId="27636"/>
        <pc:sldMkLst>
          <pc:docMk/>
          <pc:sldMk cId="0" sldId="5581"/>
        </pc:sldMkLst>
        <pc:spChg chg="mod">
          <ac:chgData name="Wei Li" userId="fae33518c2e5a771" providerId="LiveId" clId="{66ECF522-A8D8-4230-A96F-D0349B10DF5D}" dt="2023-05-28T01:44:47.248" v="28" actId="27636"/>
          <ac:spMkLst>
            <pc:docMk/>
            <pc:sldMk cId="0" sldId="5581"/>
            <ac:spMk id="167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44:47.272" v="29" actId="27636"/>
        <pc:sldMkLst>
          <pc:docMk/>
          <pc:sldMk cId="0" sldId="5582"/>
        </pc:sldMkLst>
        <pc:spChg chg="mod">
          <ac:chgData name="Wei Li" userId="fae33518c2e5a771" providerId="LiveId" clId="{66ECF522-A8D8-4230-A96F-D0349B10DF5D}" dt="2023-05-28T01:44:47.272" v="29" actId="27636"/>
          <ac:spMkLst>
            <pc:docMk/>
            <pc:sldMk cId="0" sldId="5582"/>
            <ac:spMk id="170" creationId="{00000000-0000-0000-0000-000000000000}"/>
          </ac:spMkLst>
        </pc:spChg>
      </pc:sldChg>
      <pc:sldChg chg="modSp mod">
        <pc:chgData name="Wei Li" userId="fae33518c2e5a771" providerId="LiveId" clId="{66ECF522-A8D8-4230-A96F-D0349B10DF5D}" dt="2023-05-28T01:44:47.281" v="30" actId="27636"/>
        <pc:sldMkLst>
          <pc:docMk/>
          <pc:sldMk cId="0" sldId="5583"/>
        </pc:sldMkLst>
        <pc:spChg chg="mod">
          <ac:chgData name="Wei Li" userId="fae33518c2e5a771" providerId="LiveId" clId="{66ECF522-A8D8-4230-A96F-D0349B10DF5D}" dt="2023-05-28T01:44:47.281" v="30" actId="27636"/>
          <ac:spMkLst>
            <pc:docMk/>
            <pc:sldMk cId="0" sldId="5583"/>
            <ac:spMk id="173" creationId="{00000000-0000-0000-0000-000000000000}"/>
          </ac:spMkLst>
        </pc:spChg>
      </pc:sldChg>
      <pc:sldChg chg="add del">
        <pc:chgData name="Wei Li" userId="fae33518c2e5a771" providerId="LiveId" clId="{66ECF522-A8D8-4230-A96F-D0349B10DF5D}" dt="2023-05-28T01:47:32.570" v="44" actId="47"/>
        <pc:sldMkLst>
          <pc:docMk/>
          <pc:sldMk cId="2361111761" sldId="5592"/>
        </pc:sldMkLst>
      </pc:sldChg>
      <pc:sldChg chg="addSp delSp modSp add mod">
        <pc:chgData name="Wei Li" userId="fae33518c2e5a771" providerId="LiveId" clId="{66ECF522-A8D8-4230-A96F-D0349B10DF5D}" dt="2023-05-28T01:51:44.595" v="54"/>
        <pc:sldMkLst>
          <pc:docMk/>
          <pc:sldMk cId="3027294814" sldId="5593"/>
        </pc:sldMkLst>
        <pc:spChg chg="add del mod">
          <ac:chgData name="Wei Li" userId="fae33518c2e5a771" providerId="LiveId" clId="{66ECF522-A8D8-4230-A96F-D0349B10DF5D}" dt="2023-05-28T01:51:39.448" v="52" actId="478"/>
          <ac:spMkLst>
            <pc:docMk/>
            <pc:sldMk cId="3027294814" sldId="5593"/>
            <ac:spMk id="3" creationId="{CB556672-177D-F50F-C259-378A45C3CA38}"/>
          </ac:spMkLst>
        </pc:spChg>
        <pc:spChg chg="del mod">
          <ac:chgData name="Wei Li" userId="fae33518c2e5a771" providerId="LiveId" clId="{66ECF522-A8D8-4230-A96F-D0349B10DF5D}" dt="2023-05-28T01:51:43.337" v="53" actId="478"/>
          <ac:spMkLst>
            <pc:docMk/>
            <pc:sldMk cId="3027294814" sldId="5593"/>
            <ac:spMk id="4" creationId="{CC72EEFC-48D0-91A3-FF28-31F4640D015C}"/>
          </ac:spMkLst>
        </pc:spChg>
        <pc:spChg chg="del mod">
          <ac:chgData name="Wei Li" userId="fae33518c2e5a771" providerId="LiveId" clId="{66ECF522-A8D8-4230-A96F-D0349B10DF5D}" dt="2023-05-28T01:51:30.722" v="51" actId="478"/>
          <ac:spMkLst>
            <pc:docMk/>
            <pc:sldMk cId="3027294814" sldId="5593"/>
            <ac:spMk id="12" creationId="{5BB96A7A-0041-732F-2C3D-3F8945ECDA82}"/>
          </ac:spMkLst>
        </pc:spChg>
        <pc:picChg chg="del">
          <ac:chgData name="Wei Li" userId="fae33518c2e5a771" providerId="LiveId" clId="{66ECF522-A8D8-4230-A96F-D0349B10DF5D}" dt="2023-05-28T01:51:07.039" v="49" actId="478"/>
          <ac:picMkLst>
            <pc:docMk/>
            <pc:sldMk cId="3027294814" sldId="5593"/>
            <ac:picMk id="6" creationId="{B923FDE3-6558-5B50-A608-6796EC8BA0B9}"/>
          </ac:picMkLst>
        </pc:picChg>
        <pc:picChg chg="add mod">
          <ac:chgData name="Wei Li" userId="fae33518c2e5a771" providerId="LiveId" clId="{66ECF522-A8D8-4230-A96F-D0349B10DF5D}" dt="2023-05-28T01:51:44.595" v="54"/>
          <ac:picMkLst>
            <pc:docMk/>
            <pc:sldMk cId="3027294814" sldId="5593"/>
            <ac:picMk id="7" creationId="{E9B9CBBE-901F-577C-91DF-8F5BE45674AD}"/>
          </ac:picMkLst>
        </pc:picChg>
      </pc:sldChg>
      <pc:sldChg chg="addSp delSp modSp add del mod">
        <pc:chgData name="Wei Li" userId="fae33518c2e5a771" providerId="LiveId" clId="{66ECF522-A8D8-4230-A96F-D0349B10DF5D}" dt="2023-05-28T01:52:05.487" v="58" actId="47"/>
        <pc:sldMkLst>
          <pc:docMk/>
          <pc:sldMk cId="446508850" sldId="5594"/>
        </pc:sldMkLst>
        <pc:picChg chg="add mod">
          <ac:chgData name="Wei Li" userId="fae33518c2e5a771" providerId="LiveId" clId="{66ECF522-A8D8-4230-A96F-D0349B10DF5D}" dt="2023-05-28T01:51:56.995" v="57"/>
          <ac:picMkLst>
            <pc:docMk/>
            <pc:sldMk cId="446508850" sldId="5594"/>
            <ac:picMk id="3" creationId="{48362D2B-F492-2625-83CD-58581E0E7E5F}"/>
          </ac:picMkLst>
        </pc:picChg>
        <pc:picChg chg="del">
          <ac:chgData name="Wei Li" userId="fae33518c2e5a771" providerId="LiveId" clId="{66ECF522-A8D8-4230-A96F-D0349B10DF5D}" dt="2023-05-28T01:51:52.067" v="56" actId="478"/>
          <ac:picMkLst>
            <pc:docMk/>
            <pc:sldMk cId="446508850" sldId="5594"/>
            <ac:picMk id="7" creationId="{E9B9CBBE-901F-577C-91DF-8F5BE45674AD}"/>
          </ac:picMkLst>
        </pc:picChg>
      </pc:sldChg>
      <pc:sldChg chg="modSp add mod">
        <pc:chgData name="Wei Li" userId="fae33518c2e5a771" providerId="LiveId" clId="{66ECF522-A8D8-4230-A96F-D0349B10DF5D}" dt="2023-05-28T02:04:11.429" v="121" actId="20577"/>
        <pc:sldMkLst>
          <pc:docMk/>
          <pc:sldMk cId="3040345725" sldId="5594"/>
        </pc:sldMkLst>
        <pc:spChg chg="mod">
          <ac:chgData name="Wei Li" userId="fae33518c2e5a771" providerId="LiveId" clId="{66ECF522-A8D8-4230-A96F-D0349B10DF5D}" dt="2023-05-28T02:02:23.762" v="94" actId="20577"/>
          <ac:spMkLst>
            <pc:docMk/>
            <pc:sldMk cId="3040345725" sldId="5594"/>
            <ac:spMk id="2" creationId="{00000000-0000-0000-0000-000000000000}"/>
          </ac:spMkLst>
        </pc:spChg>
        <pc:spChg chg="mod">
          <ac:chgData name="Wei Li" userId="fae33518c2e5a771" providerId="LiveId" clId="{66ECF522-A8D8-4230-A96F-D0349B10DF5D}" dt="2023-05-28T02:04:11.429" v="121" actId="20577"/>
          <ac:spMkLst>
            <pc:docMk/>
            <pc:sldMk cId="3040345725" sldId="5594"/>
            <ac:spMk id="14337" creationId="{00000000-0000-0000-0000-000000000000}"/>
          </ac:spMkLst>
        </pc:spChg>
      </pc:sldChg>
      <pc:sldChg chg="modSp add mod">
        <pc:chgData name="Wei Li" userId="fae33518c2e5a771" providerId="LiveId" clId="{66ECF522-A8D8-4230-A96F-D0349B10DF5D}" dt="2023-05-28T02:03:48.781" v="119" actId="20577"/>
        <pc:sldMkLst>
          <pc:docMk/>
          <pc:sldMk cId="275168981" sldId="5595"/>
        </pc:sldMkLst>
        <pc:spChg chg="mod">
          <ac:chgData name="Wei Li" userId="fae33518c2e5a771" providerId="LiveId" clId="{66ECF522-A8D8-4230-A96F-D0349B10DF5D}" dt="2023-05-28T02:03:08.035" v="107" actId="20577"/>
          <ac:spMkLst>
            <pc:docMk/>
            <pc:sldMk cId="275168981" sldId="5595"/>
            <ac:spMk id="2" creationId="{00000000-0000-0000-0000-000000000000}"/>
          </ac:spMkLst>
        </pc:spChg>
        <pc:spChg chg="mod">
          <ac:chgData name="Wei Li" userId="fae33518c2e5a771" providerId="LiveId" clId="{66ECF522-A8D8-4230-A96F-D0349B10DF5D}" dt="2023-05-28T02:03:48.781" v="119" actId="20577"/>
          <ac:spMkLst>
            <pc:docMk/>
            <pc:sldMk cId="275168981" sldId="5595"/>
            <ac:spMk id="14337" creationId="{00000000-0000-0000-0000-000000000000}"/>
          </ac:spMkLst>
        </pc:spChg>
      </pc:sldChg>
      <pc:sldChg chg="modSp add mod">
        <pc:chgData name="Wei Li" userId="fae33518c2e5a771" providerId="LiveId" clId="{66ECF522-A8D8-4230-A96F-D0349B10DF5D}" dt="2023-05-28T02:03:43.716" v="118" actId="20577"/>
        <pc:sldMkLst>
          <pc:docMk/>
          <pc:sldMk cId="3566871083" sldId="5596"/>
        </pc:sldMkLst>
        <pc:spChg chg="mod">
          <ac:chgData name="Wei Li" userId="fae33518c2e5a771" providerId="LiveId" clId="{66ECF522-A8D8-4230-A96F-D0349B10DF5D}" dt="2023-05-28T02:03:40.223" v="117" actId="20577"/>
          <ac:spMkLst>
            <pc:docMk/>
            <pc:sldMk cId="3566871083" sldId="5596"/>
            <ac:spMk id="2" creationId="{00000000-0000-0000-0000-000000000000}"/>
          </ac:spMkLst>
        </pc:spChg>
        <pc:spChg chg="mod">
          <ac:chgData name="Wei Li" userId="fae33518c2e5a771" providerId="LiveId" clId="{66ECF522-A8D8-4230-A96F-D0349B10DF5D}" dt="2023-05-28T02:03:43.716" v="118" actId="20577"/>
          <ac:spMkLst>
            <pc:docMk/>
            <pc:sldMk cId="3566871083" sldId="5596"/>
            <ac:spMk id="14337" creationId="{00000000-0000-0000-0000-000000000000}"/>
          </ac:spMkLst>
        </pc:spChg>
      </pc:sldChg>
      <pc:sldChg chg="addSp delSp modSp add mod">
        <pc:chgData name="Wei Li" userId="fae33518c2e5a771" providerId="LiveId" clId="{66ECF522-A8D8-4230-A96F-D0349B10DF5D}" dt="2023-05-28T02:09:52.152" v="124"/>
        <pc:sldMkLst>
          <pc:docMk/>
          <pc:sldMk cId="1438856767" sldId="5597"/>
        </pc:sldMkLst>
        <pc:picChg chg="add mod">
          <ac:chgData name="Wei Li" userId="fae33518c2e5a771" providerId="LiveId" clId="{66ECF522-A8D8-4230-A96F-D0349B10DF5D}" dt="2023-05-28T02:09:52.152" v="124"/>
          <ac:picMkLst>
            <pc:docMk/>
            <pc:sldMk cId="1438856767" sldId="5597"/>
            <ac:picMk id="3" creationId="{547A99EC-A85F-2390-5323-365B89800E5B}"/>
          </ac:picMkLst>
        </pc:picChg>
        <pc:picChg chg="del">
          <ac:chgData name="Wei Li" userId="fae33518c2e5a771" providerId="LiveId" clId="{66ECF522-A8D8-4230-A96F-D0349B10DF5D}" dt="2023-05-28T02:09:40.179" v="123" actId="478"/>
          <ac:picMkLst>
            <pc:docMk/>
            <pc:sldMk cId="1438856767" sldId="5597"/>
            <ac:picMk id="7" creationId="{E9B9CBBE-901F-577C-91DF-8F5BE45674AD}"/>
          </ac:picMkLst>
        </pc:picChg>
      </pc:sldChg>
      <pc:sldMasterChg chg="del delSldLayout">
        <pc:chgData name="Wei Li" userId="fae33518c2e5a771" providerId="LiveId" clId="{66ECF522-A8D8-4230-A96F-D0349B10DF5D}" dt="2023-05-28T01:43:43.363" v="23" actId="47"/>
        <pc:sldMasterMkLst>
          <pc:docMk/>
          <pc:sldMasterMk cId="3113979160" sldId="2147487986"/>
        </pc:sldMasterMkLst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159397166" sldId="2147487987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775830156" sldId="2147487988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237544246" sldId="2147487989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815138188" sldId="2147487990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413642354" sldId="2147487991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2622967869" sldId="2147487992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4104944375" sldId="2147487993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1298633634" sldId="2147487994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1939075666" sldId="2147487995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816649911" sldId="2147487996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113979160" sldId="2147487986"/>
            <pc:sldLayoutMk cId="2310149393" sldId="2147487997"/>
          </pc:sldLayoutMkLst>
        </pc:sldLayoutChg>
      </pc:sldMasterChg>
      <pc:sldMasterChg chg="del delSldLayout">
        <pc:chgData name="Wei Li" userId="fae33518c2e5a771" providerId="LiveId" clId="{66ECF522-A8D8-4230-A96F-D0349B10DF5D}" dt="2023-05-28T01:46:11.983" v="32" actId="47"/>
        <pc:sldMasterMkLst>
          <pc:docMk/>
          <pc:sldMasterMk cId="1088947632" sldId="2147488166"/>
        </pc:sldMasterMkLst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1929860238" sldId="2147488167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2201426129" sldId="2147488168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3838041534" sldId="2147488169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1125930159" sldId="2147488170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3658253765" sldId="2147488171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4202932999" sldId="2147488172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527113913" sldId="2147488173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2443423762" sldId="2147488174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2252273200" sldId="2147488175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3562143192" sldId="2147488176"/>
          </pc:sldLayoutMkLst>
        </pc:sldLayoutChg>
        <pc:sldLayoutChg chg="del">
          <pc:chgData name="Wei Li" userId="fae33518c2e5a771" providerId="LiveId" clId="{66ECF522-A8D8-4230-A96F-D0349B10DF5D}" dt="2023-05-28T01:46:11.983" v="32" actId="47"/>
          <pc:sldLayoutMkLst>
            <pc:docMk/>
            <pc:sldMasterMk cId="1088947632" sldId="2147488166"/>
            <pc:sldLayoutMk cId="2225355787" sldId="2147488177"/>
          </pc:sldLayoutMkLst>
        </pc:sldLayoutChg>
      </pc:sldMasterChg>
      <pc:sldMasterChg chg="del delSldLayout">
        <pc:chgData name="Wei Li" userId="fae33518c2e5a771" providerId="LiveId" clId="{66ECF522-A8D8-4230-A96F-D0349B10DF5D}" dt="2023-05-28T01:48:32.680" v="46" actId="47"/>
        <pc:sldMasterMkLst>
          <pc:docMk/>
          <pc:sldMasterMk cId="958618400" sldId="2147488178"/>
        </pc:sldMasterMkLst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1991642392" sldId="2147488179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1000293841" sldId="2147488180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342106494" sldId="2147488181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3094565636" sldId="2147488182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4004404028" sldId="2147488183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2763493965" sldId="2147488184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3820346080" sldId="2147488185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1609989315" sldId="2147488186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981550083" sldId="2147488187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3236704139" sldId="2147488188"/>
          </pc:sldLayoutMkLst>
        </pc:sldLayoutChg>
        <pc:sldLayoutChg chg="del">
          <pc:chgData name="Wei Li" userId="fae33518c2e5a771" providerId="LiveId" clId="{66ECF522-A8D8-4230-A96F-D0349B10DF5D}" dt="2023-05-28T01:48:32.680" v="46" actId="47"/>
          <pc:sldLayoutMkLst>
            <pc:docMk/>
            <pc:sldMasterMk cId="958618400" sldId="2147488178"/>
            <pc:sldLayoutMk cId="2679940805" sldId="2147488189"/>
          </pc:sldLayoutMkLst>
        </pc:sldLayoutChg>
      </pc:sldMasterChg>
      <pc:sldMasterChg chg="del delSldLayout">
        <pc:chgData name="Wei Li" userId="fae33518c2e5a771" providerId="LiveId" clId="{66ECF522-A8D8-4230-A96F-D0349B10DF5D}" dt="2023-05-28T01:43:43.363" v="23" actId="47"/>
        <pc:sldMasterMkLst>
          <pc:docMk/>
          <pc:sldMasterMk cId="3577233692" sldId="2147488190"/>
        </pc:sldMasterMkLst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2389261251" sldId="2147488191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1252522780" sldId="2147488192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1797992516" sldId="2147488193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2360323958" sldId="2147488194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377596437" sldId="2147488195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3137061484" sldId="2147488196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4251863813" sldId="2147488197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3257335138" sldId="2147488198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317364577" sldId="2147488199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2403581209" sldId="2147488200"/>
          </pc:sldLayoutMkLst>
        </pc:sldLayoutChg>
        <pc:sldLayoutChg chg="del">
          <pc:chgData name="Wei Li" userId="fae33518c2e5a771" providerId="LiveId" clId="{66ECF522-A8D8-4230-A96F-D0349B10DF5D}" dt="2023-05-28T01:43:43.363" v="23" actId="47"/>
          <pc:sldLayoutMkLst>
            <pc:docMk/>
            <pc:sldMasterMk cId="3577233692" sldId="2147488190"/>
            <pc:sldLayoutMk cId="3372216543" sldId="2147488201"/>
          </pc:sldLayoutMkLst>
        </pc:sldLayoutChg>
      </pc:sldMasterChg>
      <pc:sldMasterChg chg="del delSldLayout">
        <pc:chgData name="Wei Li" userId="fae33518c2e5a771" providerId="LiveId" clId="{66ECF522-A8D8-4230-A96F-D0349B10DF5D}" dt="2023-05-28T01:43:31.191" v="22" actId="47"/>
        <pc:sldMasterMkLst>
          <pc:docMk/>
          <pc:sldMasterMk cId="4243987870" sldId="2147488202"/>
        </pc:sldMasterMkLst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2276872202" sldId="2147488203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2806594897" sldId="2147488204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2587006904" sldId="2147488205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1534180536" sldId="2147488206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3758154019" sldId="2147488207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170580590" sldId="2147488208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1256607475" sldId="2147488209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2362066736" sldId="2147488210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1717729231" sldId="2147488211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2675974934" sldId="2147488212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4243987870" sldId="2147488202"/>
            <pc:sldLayoutMk cId="2908103419" sldId="2147488213"/>
          </pc:sldLayoutMkLst>
        </pc:sldLayoutChg>
      </pc:sldMasterChg>
      <pc:sldMasterChg chg="del delSldLayout">
        <pc:chgData name="Wei Li" userId="fae33518c2e5a771" providerId="LiveId" clId="{66ECF522-A8D8-4230-A96F-D0349B10DF5D}" dt="2023-05-28T01:45:01.663" v="31" actId="47"/>
        <pc:sldMasterMkLst>
          <pc:docMk/>
          <pc:sldMasterMk cId="2411366744" sldId="2147488214"/>
        </pc:sldMasterMkLst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2532788369" sldId="2147488215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2218295116" sldId="2147488216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1621120859" sldId="2147488217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518556225" sldId="2147488218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1469180218" sldId="2147488219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2749842996" sldId="2147488220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1255560003" sldId="2147488221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460951325" sldId="2147488222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1981447145" sldId="2147488223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3616848305" sldId="2147488224"/>
          </pc:sldLayoutMkLst>
        </pc:sldLayoutChg>
        <pc:sldLayoutChg chg="del">
          <pc:chgData name="Wei Li" userId="fae33518c2e5a771" providerId="LiveId" clId="{66ECF522-A8D8-4230-A96F-D0349B10DF5D}" dt="2023-05-28T01:45:01.663" v="31" actId="47"/>
          <pc:sldLayoutMkLst>
            <pc:docMk/>
            <pc:sldMasterMk cId="2411366744" sldId="2147488214"/>
            <pc:sldLayoutMk cId="136860079" sldId="2147488225"/>
          </pc:sldLayoutMkLst>
        </pc:sldLayoutChg>
      </pc:sldMasterChg>
      <pc:sldMasterChg chg="del delSldLayout">
        <pc:chgData name="Wei Li" userId="fae33518c2e5a771" providerId="LiveId" clId="{66ECF522-A8D8-4230-A96F-D0349B10DF5D}" dt="2023-05-28T01:43:31.191" v="22" actId="47"/>
        <pc:sldMasterMkLst>
          <pc:docMk/>
          <pc:sldMasterMk cId="3658789904" sldId="2147488226"/>
        </pc:sldMasterMkLst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74558633" sldId="2147488227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3529217424" sldId="2147488228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234132148" sldId="2147488229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839484447" sldId="2147488230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2551555125" sldId="2147488231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1839552205" sldId="2147488232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3729585255" sldId="2147488233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2860619562" sldId="2147488234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3162382910" sldId="2147488235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1594992081" sldId="2147488236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3658789904" sldId="2147488226"/>
            <pc:sldLayoutMk cId="917476063" sldId="2147488237"/>
          </pc:sldLayoutMkLst>
        </pc:sldLayoutChg>
      </pc:sldMasterChg>
      <pc:sldMasterChg chg="del delSldLayout">
        <pc:chgData name="Wei Li" userId="fae33518c2e5a771" providerId="LiveId" clId="{66ECF522-A8D8-4230-A96F-D0349B10DF5D}" dt="2023-05-28T01:43:31.191" v="22" actId="47"/>
        <pc:sldMasterMkLst>
          <pc:docMk/>
          <pc:sldMasterMk cId="1546885547" sldId="2147488238"/>
        </pc:sldMasterMkLst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521896890" sldId="2147488239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1804338455" sldId="2147488240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1175732369" sldId="2147488241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2028127271" sldId="2147488242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3515524390" sldId="2147488243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2834367673" sldId="2147488244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2507478477" sldId="2147488245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1689811609" sldId="2147488246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1688846637" sldId="2147488247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3718066380" sldId="2147488248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4189259634" sldId="2147488249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363015756" sldId="2147488250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79888333" sldId="2147488251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409448813" sldId="2147488252"/>
          </pc:sldLayoutMkLst>
        </pc:sldLayoutChg>
        <pc:sldLayoutChg chg="del">
          <pc:chgData name="Wei Li" userId="fae33518c2e5a771" providerId="LiveId" clId="{66ECF522-A8D8-4230-A96F-D0349B10DF5D}" dt="2023-05-28T01:43:31.191" v="22" actId="47"/>
          <pc:sldLayoutMkLst>
            <pc:docMk/>
            <pc:sldMasterMk cId="1546885547" sldId="2147488238"/>
            <pc:sldLayoutMk cId="402195837" sldId="2147488253"/>
          </pc:sldLayoutMkLst>
        </pc:sldLayoutChg>
      </pc:sldMasterChg>
    </pc:docChg>
  </pc:docChgLst>
  <pc:docChgLst>
    <pc:chgData name="Wei Li" userId="fae33518c2e5a771" providerId="LiveId" clId="{9B9A371B-9848-4A81-9C01-171CC31AC924}"/>
    <pc:docChg chg="undo custSel addSld delSld modSld delMainMaster">
      <pc:chgData name="Wei Li" userId="fae33518c2e5a771" providerId="LiveId" clId="{9B9A371B-9848-4A81-9C01-171CC31AC924}" dt="2022-10-09T03:52:54.782" v="255" actId="20577"/>
      <pc:docMkLst>
        <pc:docMk/>
      </pc:docMkLst>
      <pc:sldChg chg="del">
        <pc:chgData name="Wei Li" userId="fae33518c2e5a771" providerId="LiveId" clId="{9B9A371B-9848-4A81-9C01-171CC31AC924}" dt="2022-10-09T03:29:41.340" v="80" actId="47"/>
        <pc:sldMkLst>
          <pc:docMk/>
          <pc:sldMk cId="2065007413" sldId="277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2987099429" sldId="282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843748601" sldId="283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4080655722" sldId="284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881240551" sldId="285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605016150" sldId="286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97452899" sldId="287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456255824" sldId="288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01504038" sldId="297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00945550" sldId="298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269925142" sldId="299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077760606" sldId="300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4090259916" sldId="301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034822817" sldId="310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811658489" sldId="311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891049370" sldId="312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787836691" sldId="313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598201304" sldId="314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339203979" sldId="315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498899941" sldId="316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633483128" sldId="317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150938123" sldId="318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3406517050" sldId="319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3021394769" sldId="320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744265521" sldId="321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1002492786" sldId="322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3508522388" sldId="323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963935973" sldId="324"/>
        </pc:sldMkLst>
      </pc:sldChg>
      <pc:sldChg chg="del">
        <pc:chgData name="Wei Li" userId="fae33518c2e5a771" providerId="LiveId" clId="{9B9A371B-9848-4A81-9C01-171CC31AC924}" dt="2022-10-09T03:30:46.738" v="81" actId="47"/>
        <pc:sldMkLst>
          <pc:docMk/>
          <pc:sldMk cId="1167268505" sldId="325"/>
        </pc:sldMkLst>
      </pc:sldChg>
      <pc:sldChg chg="del">
        <pc:chgData name="Wei Li" userId="fae33518c2e5a771" providerId="LiveId" clId="{9B9A371B-9848-4A81-9C01-171CC31AC924}" dt="2022-10-09T03:29:32.232" v="79" actId="47"/>
        <pc:sldMkLst>
          <pc:docMk/>
          <pc:sldMk cId="1819603472" sldId="326"/>
        </pc:sldMkLst>
      </pc:sldChg>
      <pc:sldChg chg="modSp mod">
        <pc:chgData name="Wei Li" userId="fae33518c2e5a771" providerId="LiveId" clId="{9B9A371B-9848-4A81-9C01-171CC31AC924}" dt="2022-10-09T03:52:44.149" v="252" actId="20577"/>
        <pc:sldMkLst>
          <pc:docMk/>
          <pc:sldMk cId="4265739660" sldId="791"/>
        </pc:sldMkLst>
        <pc:spChg chg="mod">
          <ac:chgData name="Wei Li" userId="fae33518c2e5a771" providerId="LiveId" clId="{9B9A371B-9848-4A81-9C01-171CC31AC924}" dt="2022-10-09T03:52:44.149" v="252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39:28.474" v="160" actId="25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25:35.149" v="25" actId="20577"/>
        <pc:sldMkLst>
          <pc:docMk/>
          <pc:sldMk cId="0" sldId="1614"/>
        </pc:sldMkLst>
        <pc:spChg chg="mod">
          <ac:chgData name="Wei Li" userId="fae33518c2e5a771" providerId="LiveId" clId="{9B9A371B-9848-4A81-9C01-171CC31AC924}" dt="2022-10-09T03:25:35.149" v="25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9B9A371B-9848-4A81-9C01-171CC31AC924}" dt="2022-10-09T03:25:25.157" v="18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34:17.152" v="112" actId="20577"/>
        <pc:sldMkLst>
          <pc:docMk/>
          <pc:sldMk cId="2948737989" sldId="3890"/>
        </pc:sldMkLst>
        <pc:spChg chg="mod">
          <ac:chgData name="Wei Li" userId="fae33518c2e5a771" providerId="LiveId" clId="{9B9A371B-9848-4A81-9C01-171CC31AC924}" dt="2022-10-09T03:34:17.152" v="112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9B9A371B-9848-4A81-9C01-171CC31AC924}" dt="2022-10-09T03:32:52.908" v="82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50:16.242" v="250" actId="20577"/>
        <pc:sldMkLst>
          <pc:docMk/>
          <pc:sldMk cId="1590046880" sldId="5354"/>
        </pc:sldMkLst>
        <pc:spChg chg="mod">
          <ac:chgData name="Wei Li" userId="fae33518c2e5a771" providerId="LiveId" clId="{9B9A371B-9848-4A81-9C01-171CC31AC924}" dt="2022-10-09T03:50:16.242" v="250" actId="20577"/>
          <ac:spMkLst>
            <pc:docMk/>
            <pc:sldMk cId="1590046880" sldId="5354"/>
            <ac:spMk id="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47:28.195" v="227"/>
        <pc:sldMkLst>
          <pc:docMk/>
          <pc:sldMk cId="1418049806" sldId="5355"/>
        </pc:sldMkLst>
        <pc:spChg chg="mod">
          <ac:chgData name="Wei Li" userId="fae33518c2e5a771" providerId="LiveId" clId="{9B9A371B-9848-4A81-9C01-171CC31AC924}" dt="2022-10-09T03:47:28.195" v="227"/>
          <ac:spMkLst>
            <pc:docMk/>
            <pc:sldMk cId="1418049806" sldId="5355"/>
            <ac:spMk id="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47:51.857" v="231" actId="27636"/>
        <pc:sldMkLst>
          <pc:docMk/>
          <pc:sldMk cId="3649393339" sldId="5356"/>
        </pc:sldMkLst>
        <pc:spChg chg="mod">
          <ac:chgData name="Wei Li" userId="fae33518c2e5a771" providerId="LiveId" clId="{9B9A371B-9848-4A81-9C01-171CC31AC924}" dt="2022-10-09T03:47:51.857" v="231" actId="27636"/>
          <ac:spMkLst>
            <pc:docMk/>
            <pc:sldMk cId="3649393339" sldId="5356"/>
            <ac:spMk id="5" creationId="{00000000-0000-0000-0000-000000000000}"/>
          </ac:spMkLst>
        </pc:spChg>
      </pc:sldChg>
      <pc:sldChg chg="modSp mod">
        <pc:chgData name="Wei Li" userId="fae33518c2e5a771" providerId="LiveId" clId="{9B9A371B-9848-4A81-9C01-171CC31AC924}" dt="2022-10-09T03:48:14.545" v="234"/>
        <pc:sldMkLst>
          <pc:docMk/>
          <pc:sldMk cId="3861752858" sldId="5357"/>
        </pc:sldMkLst>
        <pc:spChg chg="mod">
          <ac:chgData name="Wei Li" userId="fae33518c2e5a771" providerId="LiveId" clId="{9B9A371B-9848-4A81-9C01-171CC31AC924}" dt="2022-10-09T03:48:14.545" v="234"/>
          <ac:spMkLst>
            <pc:docMk/>
            <pc:sldMk cId="3861752858" sldId="5357"/>
            <ac:spMk id="5" creationId="{00000000-0000-0000-0000-000000000000}"/>
          </ac:spMkLst>
        </pc:spChg>
      </pc:sldChg>
      <pc:sldChg chg="del">
        <pc:chgData name="Wei Li" userId="fae33518c2e5a771" providerId="LiveId" clId="{9B9A371B-9848-4A81-9C01-171CC31AC924}" dt="2022-10-09T03:25:47.917" v="27" actId="47"/>
        <pc:sldMkLst>
          <pc:docMk/>
          <pc:sldMk cId="1804127521" sldId="5365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6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7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8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69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0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1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2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3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4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5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6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7"/>
        </pc:sldMkLst>
      </pc:sldChg>
      <pc:sldChg chg="del">
        <pc:chgData name="Wei Li" userId="fae33518c2e5a771" providerId="LiveId" clId="{9B9A371B-9848-4A81-9C01-171CC31AC924}" dt="2022-10-09T03:29:41.340" v="80" actId="47"/>
        <pc:sldMkLst>
          <pc:docMk/>
          <pc:sldMk cId="0" sldId="5378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1655864513" sldId="5379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2459442320" sldId="5380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2934023841" sldId="5381"/>
        </pc:sldMkLst>
      </pc:sldChg>
      <pc:sldChg chg="del">
        <pc:chgData name="Wei Li" userId="fae33518c2e5a771" providerId="LiveId" clId="{9B9A371B-9848-4A81-9C01-171CC31AC924}" dt="2022-10-09T03:35:12.326" v="113" actId="47"/>
        <pc:sldMkLst>
          <pc:docMk/>
          <pc:sldMk cId="290016185" sldId="5382"/>
        </pc:sldMkLst>
      </pc:sldChg>
      <pc:sldChg chg="modSp add mod">
        <pc:chgData name="Wei Li" userId="fae33518c2e5a771" providerId="LiveId" clId="{9B9A371B-9848-4A81-9C01-171CC31AC924}" dt="2022-10-09T03:27:12.200" v="78" actId="20577"/>
        <pc:sldMkLst>
          <pc:docMk/>
          <pc:sldMk cId="2762501048" sldId="5383"/>
        </pc:sldMkLst>
        <pc:spChg chg="mod">
          <ac:chgData name="Wei Li" userId="fae33518c2e5a771" providerId="LiveId" clId="{9B9A371B-9848-4A81-9C01-171CC31AC924}" dt="2022-10-09T03:27:12.200" v="78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9B9A371B-9848-4A81-9C01-171CC31AC924}" dt="2022-10-09T03:27:04.109" v="74" actId="6549"/>
          <ac:spMkLst>
            <pc:docMk/>
            <pc:sldMk cId="2762501048" sldId="5383"/>
            <ac:spMk id="1981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2:47.787" v="253" actId="20577"/>
        <pc:sldMkLst>
          <pc:docMk/>
          <pc:sldMk cId="2078876896" sldId="5391"/>
        </pc:sldMkLst>
        <pc:spChg chg="mod">
          <ac:chgData name="Wei Li" userId="fae33518c2e5a771" providerId="LiveId" clId="{9B9A371B-9848-4A81-9C01-171CC31AC924}" dt="2022-10-09T03:52:47.787" v="253" actId="20577"/>
          <ac:spMkLst>
            <pc:docMk/>
            <pc:sldMk cId="2078876896" sldId="5391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41:13.009" v="176" actId="20577"/>
          <ac:spMkLst>
            <pc:docMk/>
            <pc:sldMk cId="2078876896" sldId="5391"/>
            <ac:spMk id="14337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2:52.048" v="254" actId="20577"/>
        <pc:sldMkLst>
          <pc:docMk/>
          <pc:sldMk cId="2435444277" sldId="5392"/>
        </pc:sldMkLst>
        <pc:spChg chg="mod">
          <ac:chgData name="Wei Li" userId="fae33518c2e5a771" providerId="LiveId" clId="{9B9A371B-9848-4A81-9C01-171CC31AC924}" dt="2022-10-09T03:52:52.048" v="254" actId="20577"/>
          <ac:spMkLst>
            <pc:docMk/>
            <pc:sldMk cId="2435444277" sldId="5392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43:25.756" v="204" actId="255"/>
          <ac:spMkLst>
            <pc:docMk/>
            <pc:sldMk cId="2435444277" sldId="5392"/>
            <ac:spMk id="14337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2:54.782" v="255" actId="20577"/>
        <pc:sldMkLst>
          <pc:docMk/>
          <pc:sldMk cId="1374730034" sldId="5393"/>
        </pc:sldMkLst>
        <pc:spChg chg="mod">
          <ac:chgData name="Wei Li" userId="fae33518c2e5a771" providerId="LiveId" clId="{9B9A371B-9848-4A81-9C01-171CC31AC924}" dt="2022-10-09T03:52:54.782" v="255" actId="20577"/>
          <ac:spMkLst>
            <pc:docMk/>
            <pc:sldMk cId="1374730034" sldId="5393"/>
            <ac:spMk id="2" creationId="{00000000-0000-0000-0000-000000000000}"/>
          </ac:spMkLst>
        </pc:spChg>
        <pc:spChg chg="mod">
          <ac:chgData name="Wei Li" userId="fae33518c2e5a771" providerId="LiveId" clId="{9B9A371B-9848-4A81-9C01-171CC31AC924}" dt="2022-10-09T03:44:29.239" v="215" actId="20577"/>
          <ac:spMkLst>
            <pc:docMk/>
            <pc:sldMk cId="1374730034" sldId="5393"/>
            <ac:spMk id="14337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48:33.622" v="238"/>
        <pc:sldMkLst>
          <pc:docMk/>
          <pc:sldMk cId="3154258726" sldId="5394"/>
        </pc:sldMkLst>
        <pc:spChg chg="mod">
          <ac:chgData name="Wei Li" userId="fae33518c2e5a771" providerId="LiveId" clId="{9B9A371B-9848-4A81-9C01-171CC31AC924}" dt="2022-10-09T03:48:33.622" v="238"/>
          <ac:spMkLst>
            <pc:docMk/>
            <pc:sldMk cId="3154258726" sldId="5394"/>
            <ac:spMk id="5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48:54.864" v="242"/>
        <pc:sldMkLst>
          <pc:docMk/>
          <pc:sldMk cId="3346386735" sldId="5395"/>
        </pc:sldMkLst>
        <pc:spChg chg="mod">
          <ac:chgData name="Wei Li" userId="fae33518c2e5a771" providerId="LiveId" clId="{9B9A371B-9848-4A81-9C01-171CC31AC924}" dt="2022-10-09T03:48:54.864" v="242"/>
          <ac:spMkLst>
            <pc:docMk/>
            <pc:sldMk cId="3346386735" sldId="5395"/>
            <ac:spMk id="5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50:49.803" v="251" actId="20577"/>
        <pc:sldMkLst>
          <pc:docMk/>
          <pc:sldMk cId="3246274312" sldId="5396"/>
        </pc:sldMkLst>
        <pc:spChg chg="mod">
          <ac:chgData name="Wei Li" userId="fae33518c2e5a771" providerId="LiveId" clId="{9B9A371B-9848-4A81-9C01-171CC31AC924}" dt="2022-10-09T03:50:49.803" v="251" actId="20577"/>
          <ac:spMkLst>
            <pc:docMk/>
            <pc:sldMk cId="3246274312" sldId="5396"/>
            <ac:spMk id="5" creationId="{00000000-0000-0000-0000-000000000000}"/>
          </ac:spMkLst>
        </pc:spChg>
      </pc:sldChg>
      <pc:sldChg chg="modSp add mod">
        <pc:chgData name="Wei Li" userId="fae33518c2e5a771" providerId="LiveId" clId="{9B9A371B-9848-4A81-9C01-171CC31AC924}" dt="2022-10-09T03:49:50.864" v="248"/>
        <pc:sldMkLst>
          <pc:docMk/>
          <pc:sldMk cId="2062972999" sldId="5397"/>
        </pc:sldMkLst>
        <pc:spChg chg="mod">
          <ac:chgData name="Wei Li" userId="fae33518c2e5a771" providerId="LiveId" clId="{9B9A371B-9848-4A81-9C01-171CC31AC924}" dt="2022-10-09T03:49:50.864" v="248"/>
          <ac:spMkLst>
            <pc:docMk/>
            <pc:sldMk cId="2062972999" sldId="5397"/>
            <ac:spMk id="5" creationId="{00000000-0000-0000-0000-000000000000}"/>
          </ac:spMkLst>
        </pc:spChg>
      </pc:sldChg>
      <pc:sldMasterChg chg="del delSldLayout">
        <pc:chgData name="Wei Li" userId="fae33518c2e5a771" providerId="LiveId" clId="{9B9A371B-9848-4A81-9C01-171CC31AC924}" dt="2022-10-09T03:29:41.340" v="80" actId="47"/>
        <pc:sldMasterMkLst>
          <pc:docMk/>
          <pc:sldMasterMk cId="4164572846" sldId="2147487442"/>
        </pc:sldMasterMkLst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434721791" sldId="2147487443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803513684" sldId="2147487444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1605323287" sldId="2147487445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514640957" sldId="2147487446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655174737" sldId="2147487447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246409008" sldId="2147487448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1865527376" sldId="2147487449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400999825" sldId="2147487450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3674182163" sldId="2147487451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4108668224" sldId="2147487452"/>
          </pc:sldLayoutMkLst>
        </pc:sldLayoutChg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4164572846" sldId="2147487442"/>
            <pc:sldLayoutMk cId="821501026" sldId="2147487453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32.232" v="79" actId="47"/>
        <pc:sldMasterMkLst>
          <pc:docMk/>
          <pc:sldMasterMk cId="628263874" sldId="2147487583"/>
        </pc:sldMasterMkLst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4086561647" sldId="2147487584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72430522" sldId="2147487585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4157468204" sldId="2147487586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2052123858" sldId="2147487587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799203669" sldId="2147487588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967897474" sldId="2147487589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38222961" sldId="2147487590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1885268633" sldId="2147487591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2369595191" sldId="2147487592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4287232641" sldId="2147487593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628263874" sldId="2147487583"/>
            <pc:sldLayoutMk cId="3035315038" sldId="2147487594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32.232" v="79" actId="47"/>
        <pc:sldMasterMkLst>
          <pc:docMk/>
          <pc:sldMasterMk cId="4067197012" sldId="2147487595"/>
        </pc:sldMasterMkLst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035404504" sldId="2147487596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68957218" sldId="2147487597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3151594966" sldId="2147487598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600740975" sldId="2147487599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3172017750" sldId="2147487600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409458625" sldId="2147487601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158787108" sldId="2147487602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4024345238" sldId="2147487603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40734577" sldId="2147487604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1314209795" sldId="2147487605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4067197012" sldId="2147487595"/>
            <pc:sldLayoutMk cId="766623370" sldId="2147487606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32.232" v="79" actId="47"/>
        <pc:sldMasterMkLst>
          <pc:docMk/>
          <pc:sldMasterMk cId="757058488" sldId="2147487607"/>
        </pc:sldMasterMkLst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2394990614" sldId="2147487608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2916080415" sldId="2147487609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1911545925" sldId="2147487610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422727676" sldId="2147487611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603440640" sldId="2147487612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1934034191" sldId="2147487613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7320855" sldId="2147487614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3771566181" sldId="2147487615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2806282964" sldId="2147487616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3269222173" sldId="2147487617"/>
          </pc:sldLayoutMkLst>
        </pc:sldLayoutChg>
        <pc:sldLayoutChg chg="del">
          <pc:chgData name="Wei Li" userId="fae33518c2e5a771" providerId="LiveId" clId="{9B9A371B-9848-4A81-9C01-171CC31AC924}" dt="2022-10-09T03:29:32.232" v="79" actId="47"/>
          <pc:sldLayoutMkLst>
            <pc:docMk/>
            <pc:sldMasterMk cId="757058488" sldId="2147487607"/>
            <pc:sldLayoutMk cId="343784715" sldId="2147487618"/>
          </pc:sldLayoutMkLst>
        </pc:sldLayoutChg>
      </pc:sldMasterChg>
      <pc:sldMasterChg chg="del delSldLayout">
        <pc:chgData name="Wei Li" userId="fae33518c2e5a771" providerId="LiveId" clId="{9B9A371B-9848-4A81-9C01-171CC31AC924}" dt="2022-10-09T03:30:46.738" v="81" actId="47"/>
        <pc:sldMasterMkLst>
          <pc:docMk/>
          <pc:sldMasterMk cId="1029139896" sldId="2147487619"/>
        </pc:sldMasterMkLst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1091664465" sldId="2147487620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3555932027" sldId="2147487621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416345710" sldId="2147487622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709183023" sldId="2147487623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429223365" sldId="2147487624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732211778" sldId="2147487625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4052408768" sldId="2147487626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530031078" sldId="2147487627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986542817" sldId="2147487628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2184742769" sldId="2147487629"/>
          </pc:sldLayoutMkLst>
        </pc:sldLayoutChg>
        <pc:sldLayoutChg chg="del">
          <pc:chgData name="Wei Li" userId="fae33518c2e5a771" providerId="LiveId" clId="{9B9A371B-9848-4A81-9C01-171CC31AC924}" dt="2022-10-09T03:30:46.738" v="81" actId="47"/>
          <pc:sldLayoutMkLst>
            <pc:docMk/>
            <pc:sldMasterMk cId="1029139896" sldId="2147487619"/>
            <pc:sldLayoutMk cId="1501300855" sldId="2147487630"/>
          </pc:sldLayoutMkLst>
        </pc:sldLayoutChg>
      </pc:sldMasterChg>
      <pc:sldMasterChg chg="del delSldLayout">
        <pc:chgData name="Wei Li" userId="fae33518c2e5a771" providerId="LiveId" clId="{9B9A371B-9848-4A81-9C01-171CC31AC924}" dt="2022-10-09T03:29:41.340" v="80" actId="47"/>
        <pc:sldMasterMkLst>
          <pc:docMk/>
          <pc:sldMasterMk cId="194591771" sldId="2147487631"/>
        </pc:sldMasterMkLst>
        <pc:sldLayoutChg chg="del">
          <pc:chgData name="Wei Li" userId="fae33518c2e5a771" providerId="LiveId" clId="{9B9A371B-9848-4A81-9C01-171CC31AC924}" dt="2022-10-09T03:29:41.340" v="80" actId="47"/>
          <pc:sldLayoutMkLst>
            <pc:docMk/>
            <pc:sldMasterMk cId="194591771" sldId="2147487631"/>
            <pc:sldLayoutMk cId="3882998672" sldId="2147487632"/>
          </pc:sldLayoutMkLst>
        </pc:sldLayoutChg>
      </pc:sldMasterChg>
    </pc:docChg>
  </pc:docChgLst>
  <pc:docChgLst>
    <pc:chgData name="Wei Li" userId="fae33518c2e5a771" providerId="LiveId" clId="{56F3CC06-3E88-4C8C-9339-1C4D4551F6D8}"/>
    <pc:docChg chg="undo custSel delSld modSld delMainMaster">
      <pc:chgData name="Wei Li" userId="fae33518c2e5a771" providerId="LiveId" clId="{56F3CC06-3E88-4C8C-9339-1C4D4551F6D8}" dt="2022-11-13T05:23:45.828" v="51" actId="27636"/>
      <pc:docMkLst>
        <pc:docMk/>
      </pc:docMkLst>
      <pc:sldChg chg="del">
        <pc:chgData name="Wei Li" userId="fae33518c2e5a771" providerId="LiveId" clId="{56F3CC06-3E88-4C8C-9339-1C4D4551F6D8}" dt="2022-11-13T05:08:10.716" v="0" actId="47"/>
        <pc:sldMkLst>
          <pc:docMk/>
          <pc:sldMk cId="2902771467" sldId="25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737558635" sldId="25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258363104" sldId="25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860770989" sldId="259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650651078" sldId="260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540072892" sldId="261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109165032" sldId="262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871612093" sldId="263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3475120971" sldId="264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796249577" sldId="265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3635143879" sldId="26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3581596312" sldId="26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3615666657" sldId="26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469886143" sldId="269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196094397" sldId="270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348000880" sldId="271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4266017897" sldId="28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538265305" sldId="28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3130626968" sldId="28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976533492" sldId="289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1808077978" sldId="290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2341715865" sldId="291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2166981495" sldId="301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4014343652" sldId="302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2844556888" sldId="303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3961861479" sldId="304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2182770386" sldId="305"/>
        </pc:sldMkLst>
      </pc:sldChg>
      <pc:sldChg chg="del">
        <pc:chgData name="Wei Li" userId="fae33518c2e5a771" providerId="LiveId" clId="{56F3CC06-3E88-4C8C-9339-1C4D4551F6D8}" dt="2022-11-13T05:11:51.911" v="1" actId="47"/>
        <pc:sldMkLst>
          <pc:docMk/>
          <pc:sldMk cId="1895990239" sldId="306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407784251" sldId="421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661496413" sldId="422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0" sldId="545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0" sldId="562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56356660" sldId="591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62425866" sldId="594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011623183" sldId="595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946898838" sldId="596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839671716" sldId="597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751239518" sldId="598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702642189" sldId="599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3629606662" sldId="600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3562412717" sldId="601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339991835" sldId="602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537843460" sldId="605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395260202" sldId="606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532215352" sldId="607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4251323315" sldId="608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1456697156" sldId="609"/>
        </pc:sldMkLst>
      </pc:sldChg>
      <pc:sldChg chg="modSp mod">
        <pc:chgData name="Wei Li" userId="fae33518c2e5a771" providerId="LiveId" clId="{56F3CC06-3E88-4C8C-9339-1C4D4551F6D8}" dt="2022-11-13T05:22:02.484" v="44" actId="20577"/>
        <pc:sldMkLst>
          <pc:docMk/>
          <pc:sldMk cId="4265739660" sldId="791"/>
        </pc:sldMkLst>
        <pc:spChg chg="mod">
          <ac:chgData name="Wei Li" userId="fae33518c2e5a771" providerId="LiveId" clId="{56F3CC06-3E88-4C8C-9339-1C4D4551F6D8}" dt="2022-11-13T05:22:02.484" v="44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56F3CC06-3E88-4C8C-9339-1C4D4551F6D8}" dt="2022-11-13T05:21:40.769" v="37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56F3CC06-3E88-4C8C-9339-1C4D4551F6D8}" dt="2022-11-13T05:17:42.881" v="16" actId="20577"/>
        <pc:sldMkLst>
          <pc:docMk/>
          <pc:sldMk cId="0" sldId="1614"/>
        </pc:sldMkLst>
        <pc:spChg chg="mod">
          <ac:chgData name="Wei Li" userId="fae33518c2e5a771" providerId="LiveId" clId="{56F3CC06-3E88-4C8C-9339-1C4D4551F6D8}" dt="2022-11-13T05:17:42.881" v="16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56F3CC06-3E88-4C8C-9339-1C4D4551F6D8}" dt="2022-11-13T05:17:29.052" v="10" actId="6549"/>
          <ac:spMkLst>
            <pc:docMk/>
            <pc:sldMk cId="0" sldId="1614"/>
            <ac:spMk id="1981" creationId="{00000000-0000-0000-0000-000000000000}"/>
          </ac:spMkLst>
        </pc:spChg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1590046880" sldId="5354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1418049806" sldId="5355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649393339" sldId="5356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861752858" sldId="5357"/>
        </pc:sldMkLst>
      </pc:sldChg>
      <pc:sldChg chg="modSp mod">
        <pc:chgData name="Wei Li" userId="fae33518c2e5a771" providerId="LiveId" clId="{56F3CC06-3E88-4C8C-9339-1C4D4551F6D8}" dt="2022-11-13T05:17:49.375" v="23" actId="20577"/>
        <pc:sldMkLst>
          <pc:docMk/>
          <pc:sldMk cId="2762501048" sldId="5383"/>
        </pc:sldMkLst>
        <pc:spChg chg="mod">
          <ac:chgData name="Wei Li" userId="fae33518c2e5a771" providerId="LiveId" clId="{56F3CC06-3E88-4C8C-9339-1C4D4551F6D8}" dt="2022-11-13T05:17:49.375" v="23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56F3CC06-3E88-4C8C-9339-1C4D4551F6D8}" dt="2022-11-13T05:17:37.252" v="11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4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5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6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7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8"/>
        </pc:sldMkLst>
      </pc:sldChg>
      <pc:sldChg chg="del">
        <pc:chgData name="Wei Li" userId="fae33518c2e5a771" providerId="LiveId" clId="{56F3CC06-3E88-4C8C-9339-1C4D4551F6D8}" dt="2022-11-13T05:08:10.716" v="0" actId="47"/>
        <pc:sldMkLst>
          <pc:docMk/>
          <pc:sldMk cId="0" sldId="5389"/>
        </pc:sldMkLst>
      </pc:sldChg>
      <pc:sldChg chg="del">
        <pc:chgData name="Wei Li" userId="fae33518c2e5a771" providerId="LiveId" clId="{56F3CC06-3E88-4C8C-9339-1C4D4551F6D8}" dt="2022-11-13T05:13:02.052" v="2" actId="47"/>
        <pc:sldMkLst>
          <pc:docMk/>
          <pc:sldMk cId="2035254372" sldId="5390"/>
        </pc:sldMkLst>
      </pc:sldChg>
      <pc:sldChg chg="modSp mod">
        <pc:chgData name="Wei Li" userId="fae33518c2e5a771" providerId="LiveId" clId="{56F3CC06-3E88-4C8C-9339-1C4D4551F6D8}" dt="2022-11-13T05:22:13.019" v="49" actId="20577"/>
        <pc:sldMkLst>
          <pc:docMk/>
          <pc:sldMk cId="2078876896" sldId="5391"/>
        </pc:sldMkLst>
        <pc:spChg chg="mod">
          <ac:chgData name="Wei Li" userId="fae33518c2e5a771" providerId="LiveId" clId="{56F3CC06-3E88-4C8C-9339-1C4D4551F6D8}" dt="2022-11-13T05:22:13.019" v="49" actId="20577"/>
          <ac:spMkLst>
            <pc:docMk/>
            <pc:sldMk cId="2078876896" sldId="5391"/>
            <ac:spMk id="2" creationId="{00000000-0000-0000-0000-000000000000}"/>
          </ac:spMkLst>
        </pc:spChg>
        <pc:spChg chg="mod">
          <ac:chgData name="Wei Li" userId="fae33518c2e5a771" providerId="LiveId" clId="{56F3CC06-3E88-4C8C-9339-1C4D4551F6D8}" dt="2022-11-13T05:21:56.878" v="42" actId="20577"/>
          <ac:spMkLst>
            <pc:docMk/>
            <pc:sldMk cId="2078876896" sldId="5391"/>
            <ac:spMk id="14337" creationId="{00000000-0000-0000-0000-000000000000}"/>
          </ac:spMkLst>
        </pc:spChg>
      </pc:sldChg>
      <pc:sldChg chg="del">
        <pc:chgData name="Wei Li" userId="fae33518c2e5a771" providerId="LiveId" clId="{56F3CC06-3E88-4C8C-9339-1C4D4551F6D8}" dt="2022-11-13T05:20:37.558" v="28" actId="47"/>
        <pc:sldMkLst>
          <pc:docMk/>
          <pc:sldMk cId="2435444277" sldId="5392"/>
        </pc:sldMkLst>
      </pc:sldChg>
      <pc:sldChg chg="del">
        <pc:chgData name="Wei Li" userId="fae33518c2e5a771" providerId="LiveId" clId="{56F3CC06-3E88-4C8C-9339-1C4D4551F6D8}" dt="2022-11-13T05:20:37.558" v="28" actId="47"/>
        <pc:sldMkLst>
          <pc:docMk/>
          <pc:sldMk cId="1374730034" sldId="5393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154258726" sldId="5394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346386735" sldId="5395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3246274312" sldId="5396"/>
        </pc:sldMkLst>
      </pc:sldChg>
      <pc:sldChg chg="del">
        <pc:chgData name="Wei Li" userId="fae33518c2e5a771" providerId="LiveId" clId="{56F3CC06-3E88-4C8C-9339-1C4D4551F6D8}" dt="2022-11-13T05:23:40.564" v="50" actId="47"/>
        <pc:sldMkLst>
          <pc:docMk/>
          <pc:sldMk cId="2062972999" sldId="5397"/>
        </pc:sldMkLst>
      </pc:sldChg>
      <pc:sldChg chg="modSp mod">
        <pc:chgData name="Wei Li" userId="fae33518c2e5a771" providerId="LiveId" clId="{56F3CC06-3E88-4C8C-9339-1C4D4551F6D8}" dt="2022-11-13T05:23:45.828" v="51" actId="27636"/>
        <pc:sldMkLst>
          <pc:docMk/>
          <pc:sldMk cId="3223248514" sldId="5416"/>
        </pc:sldMkLst>
        <pc:spChg chg="mod">
          <ac:chgData name="Wei Li" userId="fae33518c2e5a771" providerId="LiveId" clId="{56F3CC06-3E88-4C8C-9339-1C4D4551F6D8}" dt="2022-11-13T05:23:45.828" v="51" actId="27636"/>
          <ac:spMkLst>
            <pc:docMk/>
            <pc:sldMk cId="3223248514" sldId="5416"/>
            <ac:spMk id="3" creationId="{C48176B4-00BA-5C06-82EA-1C04DCC764C9}"/>
          </ac:spMkLst>
        </pc:spChg>
      </pc:sldChg>
      <pc:sldMasterChg chg="del delSldLayout">
        <pc:chgData name="Wei Li" userId="fae33518c2e5a771" providerId="LiveId" clId="{56F3CC06-3E88-4C8C-9339-1C4D4551F6D8}" dt="2022-11-13T05:23:40.564" v="50" actId="47"/>
        <pc:sldMasterMkLst>
          <pc:docMk/>
          <pc:sldMasterMk cId="1354720482" sldId="2147487532"/>
        </pc:sldMasterMkLst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514169193" sldId="2147487533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120015195" sldId="2147487534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695825749" sldId="2147487535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893273288" sldId="2147487536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668111235" sldId="2147487537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658331946" sldId="2147487538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1447153708" sldId="2147487539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731629122" sldId="2147487540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1387272013" sldId="2147487541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3579536289" sldId="2147487542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2947471952" sldId="2147487543"/>
          </pc:sldLayoutMkLst>
        </pc:sldLayoutChg>
        <pc:sldLayoutChg chg="del">
          <pc:chgData name="Wei Li" userId="fae33518c2e5a771" providerId="LiveId" clId="{56F3CC06-3E88-4C8C-9339-1C4D4551F6D8}" dt="2022-11-13T05:23:40.564" v="50" actId="47"/>
          <pc:sldLayoutMkLst>
            <pc:docMk/>
            <pc:sldMasterMk cId="1354720482" sldId="2147487532"/>
            <pc:sldLayoutMk cId="1694720348" sldId="2147487544"/>
          </pc:sldLayoutMkLst>
        </pc:sldLayoutChg>
      </pc:sldMasterChg>
      <pc:sldMasterChg chg="del delSldLayout">
        <pc:chgData name="Wei Li" userId="fae33518c2e5a771" providerId="LiveId" clId="{56F3CC06-3E88-4C8C-9339-1C4D4551F6D8}" dt="2022-11-13T05:08:10.716" v="0" actId="47"/>
        <pc:sldMasterMkLst>
          <pc:docMk/>
          <pc:sldMasterMk cId="602723229" sldId="2147487631"/>
        </pc:sldMasterMkLst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1135106008" sldId="2147487632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308672404" sldId="2147487633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3192319045" sldId="2147487634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1452028875" sldId="2147487635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4250691258" sldId="2147487636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3258183877" sldId="2147487637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3489859902" sldId="2147487638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58018472" sldId="2147487639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776375924" sldId="2147487640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753110187" sldId="2147487641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602723229" sldId="2147487631"/>
            <pc:sldLayoutMk cId="236672300" sldId="2147487642"/>
          </pc:sldLayoutMkLst>
        </pc:sldLayoutChg>
      </pc:sldMasterChg>
      <pc:sldMasterChg chg="del delSldLayout">
        <pc:chgData name="Wei Li" userId="fae33518c2e5a771" providerId="LiveId" clId="{56F3CC06-3E88-4C8C-9339-1C4D4551F6D8}" dt="2022-11-13T05:08:10.716" v="0" actId="47"/>
        <pc:sldMasterMkLst>
          <pc:docMk/>
          <pc:sldMasterMk cId="827353888" sldId="2147487643"/>
        </pc:sldMasterMkLst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778639242" sldId="2147487644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328826672" sldId="2147487645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011272162" sldId="2147487646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262290444" sldId="2147487647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439073911" sldId="2147487648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315366525" sldId="2147487649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2399856505" sldId="2147487650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2107711839" sldId="2147487651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1043757863" sldId="2147487652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2898520727" sldId="2147487653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827353888" sldId="2147487643"/>
            <pc:sldLayoutMk cId="3387621223" sldId="2147487654"/>
          </pc:sldLayoutMkLst>
        </pc:sldLayoutChg>
      </pc:sldMasterChg>
      <pc:sldMasterChg chg="del delSldLayout">
        <pc:chgData name="Wei Li" userId="fae33518c2e5a771" providerId="LiveId" clId="{56F3CC06-3E88-4C8C-9339-1C4D4551F6D8}" dt="2022-11-13T05:08:10.716" v="0" actId="47"/>
        <pc:sldMasterMkLst>
          <pc:docMk/>
          <pc:sldMasterMk cId="1521258700" sldId="2147487655"/>
        </pc:sldMasterMkLst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84571288" sldId="2147487656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529754300" sldId="2147487657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238986044" sldId="2147487658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3082609539" sldId="2147487659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778812648" sldId="2147487660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013709388" sldId="2147487661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009881484" sldId="2147487662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3742850288" sldId="2147487663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407763788" sldId="2147487664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154987155" sldId="2147487665"/>
          </pc:sldLayoutMkLst>
        </pc:sldLayoutChg>
        <pc:sldLayoutChg chg="del">
          <pc:chgData name="Wei Li" userId="fae33518c2e5a771" providerId="LiveId" clId="{56F3CC06-3E88-4C8C-9339-1C4D4551F6D8}" dt="2022-11-13T05:08:10.716" v="0" actId="47"/>
          <pc:sldLayoutMkLst>
            <pc:docMk/>
            <pc:sldMasterMk cId="1521258700" sldId="2147487655"/>
            <pc:sldLayoutMk cId="2348004298" sldId="2147487666"/>
          </pc:sldLayoutMkLst>
        </pc:sldLayoutChg>
      </pc:sldMasterChg>
      <pc:sldMasterChg chg="del delSldLayout">
        <pc:chgData name="Wei Li" userId="fae33518c2e5a771" providerId="LiveId" clId="{56F3CC06-3E88-4C8C-9339-1C4D4551F6D8}" dt="2022-11-13T05:11:51.911" v="1" actId="47"/>
        <pc:sldMasterMkLst>
          <pc:docMk/>
          <pc:sldMasterMk cId="2269691088" sldId="2147487667"/>
        </pc:sldMasterMkLst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3767727538" sldId="2147487668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45426991" sldId="2147487669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761829814" sldId="2147487670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886753354" sldId="2147487671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4100618865" sldId="2147487672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3498888552" sldId="2147487673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918817860" sldId="2147487674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555948106" sldId="2147487675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2578394216" sldId="2147487676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957116251" sldId="2147487677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2269691088" sldId="2147487667"/>
            <pc:sldLayoutMk cId="3788799245" sldId="2147487678"/>
          </pc:sldLayoutMkLst>
        </pc:sldLayoutChg>
      </pc:sldMasterChg>
      <pc:sldMasterChg chg="del delSldLayout">
        <pc:chgData name="Wei Li" userId="fae33518c2e5a771" providerId="LiveId" clId="{56F3CC06-3E88-4C8C-9339-1C4D4551F6D8}" dt="2022-11-13T05:11:51.911" v="1" actId="47"/>
        <pc:sldMasterMkLst>
          <pc:docMk/>
          <pc:sldMasterMk cId="604857348" sldId="2147487679"/>
        </pc:sldMasterMkLst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563639172" sldId="2147487680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3990113000" sldId="2147487681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198310891" sldId="2147487682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3544009253" sldId="2147487683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1148286381" sldId="2147487684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20383837" sldId="2147487685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240607814" sldId="2147487686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207392538" sldId="2147487687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62991451" sldId="2147487688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3771181018" sldId="2147487689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604857348" sldId="2147487679"/>
            <pc:sldLayoutMk cId="2933996587" sldId="2147487690"/>
          </pc:sldLayoutMkLst>
        </pc:sldLayoutChg>
      </pc:sldMasterChg>
      <pc:sldMasterChg chg="del delSldLayout">
        <pc:chgData name="Wei Li" userId="fae33518c2e5a771" providerId="LiveId" clId="{56F3CC06-3E88-4C8C-9339-1C4D4551F6D8}" dt="2022-11-13T05:11:51.911" v="1" actId="47"/>
        <pc:sldMasterMkLst>
          <pc:docMk/>
          <pc:sldMasterMk cId="1506269874" sldId="2147487691"/>
        </pc:sldMasterMkLst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602086861" sldId="2147487692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1326197985" sldId="2147487693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3540411381" sldId="2147487694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328210951" sldId="2147487695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2068732263" sldId="2147487696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3795376845" sldId="2147487697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465693979" sldId="2147487698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80135206" sldId="2147487699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1867848364" sldId="2147487700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876169996" sldId="2147487701"/>
          </pc:sldLayoutMkLst>
        </pc:sldLayoutChg>
        <pc:sldLayoutChg chg="del">
          <pc:chgData name="Wei Li" userId="fae33518c2e5a771" providerId="LiveId" clId="{56F3CC06-3E88-4C8C-9339-1C4D4551F6D8}" dt="2022-11-13T05:11:51.911" v="1" actId="47"/>
          <pc:sldLayoutMkLst>
            <pc:docMk/>
            <pc:sldMasterMk cId="1506269874" sldId="2147487691"/>
            <pc:sldLayoutMk cId="11861513" sldId="2147487702"/>
          </pc:sldLayoutMkLst>
        </pc:sldLayoutChg>
      </pc:sldMasterChg>
      <pc:sldMasterChg chg="del delSldLayout">
        <pc:chgData name="Wei Li" userId="fae33518c2e5a771" providerId="LiveId" clId="{56F3CC06-3E88-4C8C-9339-1C4D4551F6D8}" dt="2022-11-13T05:13:02.052" v="2" actId="47"/>
        <pc:sldMasterMkLst>
          <pc:docMk/>
          <pc:sldMasterMk cId="3483943951" sldId="2147487703"/>
        </pc:sldMasterMkLst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645086249" sldId="2147487704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3488268799" sldId="2147487705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492491645" sldId="2147487706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1846374770" sldId="2147487707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791652741" sldId="2147487708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826141300" sldId="2147487709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613213639" sldId="2147487710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255188368" sldId="2147487711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1832264251" sldId="2147487712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3175432256" sldId="2147487713"/>
          </pc:sldLayoutMkLst>
        </pc:sldLayoutChg>
        <pc:sldLayoutChg chg="del">
          <pc:chgData name="Wei Li" userId="fae33518c2e5a771" providerId="LiveId" clId="{56F3CC06-3E88-4C8C-9339-1C4D4551F6D8}" dt="2022-11-13T05:13:02.052" v="2" actId="47"/>
          <pc:sldLayoutMkLst>
            <pc:docMk/>
            <pc:sldMasterMk cId="3483943951" sldId="2147487703"/>
            <pc:sldLayoutMk cId="2993082418" sldId="2147487714"/>
          </pc:sldLayoutMkLst>
        </pc:sldLayoutChg>
      </pc:sldMasterChg>
    </pc:docChg>
  </pc:docChgLst>
  <pc:docChgLst>
    <pc:chgData name="Wei Li" userId="fae33518c2e5a771" providerId="LiveId" clId="{8B7BDEAE-90A0-4B01-A5A7-C6A0CE8A66FF}"/>
    <pc:docChg chg="undo custSel addSld delSld modSld delMainMaster">
      <pc:chgData name="Wei Li" userId="fae33518c2e5a771" providerId="LiveId" clId="{8B7BDEAE-90A0-4B01-A5A7-C6A0CE8A66FF}" dt="2023-03-01T04:10:40.453" v="458" actId="20577"/>
      <pc:docMkLst>
        <pc:docMk/>
      </pc:docMkLst>
      <pc:sldChg chg="del">
        <pc:chgData name="Wei Li" userId="fae33518c2e5a771" providerId="LiveId" clId="{8B7BDEAE-90A0-4B01-A5A7-C6A0CE8A66FF}" dt="2023-02-26T04:56:22.154" v="0" actId="47"/>
        <pc:sldMkLst>
          <pc:docMk/>
          <pc:sldMk cId="3723298781" sldId="256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145822199" sldId="257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2543363583" sldId="258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757562863" sldId="259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436141612" sldId="260"/>
        </pc:sldMkLst>
      </pc:sldChg>
      <pc:sldChg chg="modSp mod">
        <pc:chgData name="Wei Li" userId="fae33518c2e5a771" providerId="LiveId" clId="{8B7BDEAE-90A0-4B01-A5A7-C6A0CE8A66FF}" dt="2023-02-26T04:58:05.660" v="9" actId="27636"/>
        <pc:sldMkLst>
          <pc:docMk/>
          <pc:sldMk cId="0" sldId="264"/>
        </pc:sldMkLst>
        <pc:spChg chg="mod">
          <ac:chgData name="Wei Li" userId="fae33518c2e5a771" providerId="LiveId" clId="{8B7BDEAE-90A0-4B01-A5A7-C6A0CE8A66FF}" dt="2023-02-26T04:58:05.660" v="9" actId="27636"/>
          <ac:spMkLst>
            <pc:docMk/>
            <pc:sldMk cId="0" sldId="264"/>
            <ac:spMk id="182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2037329658" sldId="276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504914402" sldId="277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78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79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80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82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75558743" sldId="283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284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3478302712" sldId="285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4266017897" sldId="286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2538265305" sldId="287"/>
        </pc:sldMkLst>
        <pc:spChg chg="mod">
          <ac:chgData name="Wei Li" userId="fae33518c2e5a771" providerId="LiveId" clId="{8B7BDEAE-90A0-4B01-A5A7-C6A0CE8A66FF}" dt="2023-02-26T05:15:08.078" v="346" actId="20577"/>
          <ac:spMkLst>
            <pc:docMk/>
            <pc:sldMk cId="2538265305" sldId="287"/>
            <ac:spMk id="3" creationId="{34CF7098-962F-40D2-E6D1-4FC79054CBC8}"/>
          </ac:spMkLst>
        </pc:spChg>
        <pc:spChg chg="mod">
          <ac:chgData name="Wei Li" userId="fae33518c2e5a771" providerId="LiveId" clId="{8B7BDEAE-90A0-4B01-A5A7-C6A0CE8A66FF}" dt="2023-02-26T05:17:24.209" v="434" actId="20577"/>
          <ac:spMkLst>
            <pc:docMk/>
            <pc:sldMk cId="2538265305" sldId="287"/>
            <ac:spMk id="4" creationId="{73EC17BA-7FEA-6EB6-E1FD-DD162F142774}"/>
          </ac:spMkLst>
        </pc:spChg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3130626968" sldId="288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1808077978" sldId="290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2341715865" sldId="291"/>
        </pc:sldMkLst>
        <pc:spChg chg="del">
          <ac:chgData name="Wei Li" userId="fae33518c2e5a771" providerId="LiveId" clId="{8B7BDEAE-90A0-4B01-A5A7-C6A0CE8A66FF}" dt="2023-02-26T05:26:00.811" v="456" actId="478"/>
          <ac:spMkLst>
            <pc:docMk/>
            <pc:sldMk cId="2341715865" sldId="291"/>
            <ac:spMk id="2" creationId="{81EF8AFD-70B2-E12A-BD98-6F8316311468}"/>
          </ac:spMkLst>
        </pc:spChg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292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332686316" sldId="293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2519367677" sldId="294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121028107" sldId="295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1060168363" sldId="296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179093818" sldId="297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4247916011" sldId="298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407784251" sldId="421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2661496413" sldId="422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3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4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5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6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7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8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59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460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461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0" sldId="545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0" sldId="562"/>
        </pc:sldMkLst>
      </pc:sldChg>
      <pc:sldChg chg="modSp mod">
        <pc:chgData name="Wei Li" userId="fae33518c2e5a771" providerId="LiveId" clId="{8B7BDEAE-90A0-4B01-A5A7-C6A0CE8A66FF}" dt="2023-03-01T04:10:40.453" v="458" actId="20577"/>
        <pc:sldMkLst>
          <pc:docMk/>
          <pc:sldMk cId="2860659358" sldId="593"/>
        </pc:sldMkLst>
        <pc:graphicFrameChg chg="mod modGraphic">
          <ac:chgData name="Wei Li" userId="fae33518c2e5a771" providerId="LiveId" clId="{8B7BDEAE-90A0-4B01-A5A7-C6A0CE8A66FF}" dt="2023-03-01T04:10:40.453" v="458" actId="20577"/>
          <ac:graphicFrameMkLst>
            <pc:docMk/>
            <pc:sldMk cId="2860659358" sldId="593"/>
            <ac:graphicFrameMk id="4" creationId="{EC597273-84D6-2442-B74C-A9F4FA0B2553}"/>
          </ac:graphicFrameMkLst>
        </pc:graphicFrameChg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2011623183" sldId="595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2839671716" sldId="597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053333720" sldId="628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256439359" sldId="630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1420275137" sldId="631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745130723" sldId="632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793534256" sldId="633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4072424454" sldId="634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894305625" sldId="635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3753111373" sldId="636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74892312" sldId="638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75974869" sldId="639"/>
        </pc:sldMkLst>
      </pc:sldChg>
      <pc:sldChg chg="del">
        <pc:chgData name="Wei Li" userId="fae33518c2e5a771" providerId="LiveId" clId="{8B7BDEAE-90A0-4B01-A5A7-C6A0CE8A66FF}" dt="2023-02-26T05:01:51.314" v="55" actId="47"/>
        <pc:sldMkLst>
          <pc:docMk/>
          <pc:sldMk cId="4045205327" sldId="640"/>
        </pc:sldMkLst>
      </pc:sldChg>
      <pc:sldChg chg="modSp mod">
        <pc:chgData name="Wei Li" userId="fae33518c2e5a771" providerId="LiveId" clId="{8B7BDEAE-90A0-4B01-A5A7-C6A0CE8A66FF}" dt="2023-02-26T05:21:26.532" v="443" actId="255"/>
        <pc:sldMkLst>
          <pc:docMk/>
          <pc:sldMk cId="4265739660" sldId="791"/>
        </pc:sldMkLst>
        <pc:spChg chg="mod">
          <ac:chgData name="Wei Li" userId="fae33518c2e5a771" providerId="LiveId" clId="{8B7BDEAE-90A0-4B01-A5A7-C6A0CE8A66FF}" dt="2023-02-26T05:20:55.628" v="439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8B7BDEAE-90A0-4B01-A5A7-C6A0CE8A66FF}" dt="2023-02-26T05:21:26.532" v="443" actId="255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5:08:14.826" v="180" actId="20577"/>
        <pc:sldMkLst>
          <pc:docMk/>
          <pc:sldMk cId="0" sldId="1614"/>
        </pc:sldMkLst>
        <pc:spChg chg="mod">
          <ac:chgData name="Wei Li" userId="fae33518c2e5a771" providerId="LiveId" clId="{8B7BDEAE-90A0-4B01-A5A7-C6A0CE8A66FF}" dt="2023-02-26T05:08:14.826" v="180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8B7BDEAE-90A0-4B01-A5A7-C6A0CE8A66FF}" dt="2023-02-26T05:06:10.201" v="114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5:11:13.591" v="211"/>
        <pc:sldMkLst>
          <pc:docMk/>
          <pc:sldMk cId="2948737989" sldId="3890"/>
        </pc:sldMkLst>
        <pc:spChg chg="mod">
          <ac:chgData name="Wei Li" userId="fae33518c2e5a771" providerId="LiveId" clId="{8B7BDEAE-90A0-4B01-A5A7-C6A0CE8A66FF}" dt="2023-02-26T05:11:13.591" v="211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8B7BDEAE-90A0-4B01-A5A7-C6A0CE8A66FF}" dt="2023-02-26T05:10:50.159" v="210" actId="20577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5:08:31.006" v="183" actId="20577"/>
        <pc:sldMkLst>
          <pc:docMk/>
          <pc:sldMk cId="2762501048" sldId="5383"/>
        </pc:sldMkLst>
        <pc:spChg chg="mod">
          <ac:chgData name="Wei Li" userId="fae33518c2e5a771" providerId="LiveId" clId="{8B7BDEAE-90A0-4B01-A5A7-C6A0CE8A66FF}" dt="2023-02-26T05:08:31.006" v="183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8B7BDEAE-90A0-4B01-A5A7-C6A0CE8A66FF}" dt="2023-02-26T05:07:24.873" v="157" actId="20577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1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2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3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4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5"/>
        </pc:sldMkLst>
      </pc:sldChg>
      <pc:sldChg chg="del">
        <pc:chgData name="Wei Li" userId="fae33518c2e5a771" providerId="LiveId" clId="{8B7BDEAE-90A0-4B01-A5A7-C6A0CE8A66FF}" dt="2023-02-26T04:56:22.154" v="0" actId="47"/>
        <pc:sldMkLst>
          <pc:docMk/>
          <pc:sldMk cId="0" sldId="5456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5457"/>
        </pc:sldMkLst>
      </pc:sldChg>
      <pc:sldChg chg="del">
        <pc:chgData name="Wei Li" userId="fae33518c2e5a771" providerId="LiveId" clId="{8B7BDEAE-90A0-4B01-A5A7-C6A0CE8A66FF}" dt="2023-02-26T05:01:07.338" v="54" actId="47"/>
        <pc:sldMkLst>
          <pc:docMk/>
          <pc:sldMk cId="0" sldId="5458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549678864" sldId="5459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827249255" sldId="5460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2776858744" sldId="5461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1452295950" sldId="5462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237149744" sldId="5463"/>
        </pc:sldMkLst>
      </pc:sldChg>
      <pc:sldChg chg="del">
        <pc:chgData name="Wei Li" userId="fae33518c2e5a771" providerId="LiveId" clId="{8B7BDEAE-90A0-4B01-A5A7-C6A0CE8A66FF}" dt="2023-02-26T05:13:30.158" v="212" actId="47"/>
        <pc:sldMkLst>
          <pc:docMk/>
          <pc:sldMk cId="3119817525" sldId="5464"/>
        </pc:sldMkLst>
      </pc:sldChg>
      <pc:sldChg chg="del">
        <pc:chgData name="Wei Li" userId="fae33518c2e5a771" providerId="LiveId" clId="{8B7BDEAE-90A0-4B01-A5A7-C6A0CE8A66FF}" dt="2023-02-26T05:08:59.010" v="184" actId="47"/>
        <pc:sldMkLst>
          <pc:docMk/>
          <pc:sldMk cId="589728486" sldId="5465"/>
        </pc:sldMkLst>
      </pc:sldChg>
      <pc:sldChg chg="modSp mod">
        <pc:chgData name="Wei Li" userId="fae33518c2e5a771" providerId="LiveId" clId="{8B7BDEAE-90A0-4B01-A5A7-C6A0CE8A66FF}" dt="2023-02-26T04:59:42.889" v="53" actId="20577"/>
        <pc:sldMkLst>
          <pc:docMk/>
          <pc:sldMk cId="0" sldId="5466"/>
        </pc:sldMkLst>
        <pc:spChg chg="mod">
          <ac:chgData name="Wei Li" userId="fae33518c2e5a771" providerId="LiveId" clId="{8B7BDEAE-90A0-4B01-A5A7-C6A0CE8A66FF}" dt="2023-02-26T04:59:42.889" v="53" actId="20577"/>
          <ac:spMkLst>
            <pc:docMk/>
            <pc:sldMk cId="0" sldId="5466"/>
            <ac:spMk id="6" creationId="{3346F5CA-AA4C-E627-D21C-1738C2F60407}"/>
          </ac:spMkLst>
        </pc:spChg>
      </pc:sldChg>
      <pc:sldChg chg="modSp mod">
        <pc:chgData name="Wei Li" userId="fae33518c2e5a771" providerId="LiveId" clId="{8B7BDEAE-90A0-4B01-A5A7-C6A0CE8A66FF}" dt="2023-02-26T04:58:05.613" v="2" actId="27636"/>
        <pc:sldMkLst>
          <pc:docMk/>
          <pc:sldMk cId="0" sldId="5468"/>
        </pc:sldMkLst>
        <pc:spChg chg="mod">
          <ac:chgData name="Wei Li" userId="fae33518c2e5a771" providerId="LiveId" clId="{8B7BDEAE-90A0-4B01-A5A7-C6A0CE8A66FF}" dt="2023-02-26T04:58:05.613" v="2" actId="27636"/>
          <ac:spMkLst>
            <pc:docMk/>
            <pc:sldMk cId="0" sldId="5468"/>
            <ac:spMk id="154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3353453401" sldId="5468"/>
        </pc:sldMkLst>
      </pc:sldChg>
      <pc:sldChg chg="modSp mod">
        <pc:chgData name="Wei Li" userId="fae33518c2e5a771" providerId="LiveId" clId="{8B7BDEAE-90A0-4B01-A5A7-C6A0CE8A66FF}" dt="2023-02-26T04:58:05.625" v="3" actId="27636"/>
        <pc:sldMkLst>
          <pc:docMk/>
          <pc:sldMk cId="0" sldId="5469"/>
        </pc:sldMkLst>
        <pc:spChg chg="mod">
          <ac:chgData name="Wei Li" userId="fae33518c2e5a771" providerId="LiveId" clId="{8B7BDEAE-90A0-4B01-A5A7-C6A0CE8A66FF}" dt="2023-02-26T04:58:05.625" v="3" actId="27636"/>
          <ac:spMkLst>
            <pc:docMk/>
            <pc:sldMk cId="0" sldId="5469"/>
            <ac:spMk id="158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4:58:05.633" v="4" actId="27636"/>
        <pc:sldMkLst>
          <pc:docMk/>
          <pc:sldMk cId="0" sldId="5470"/>
        </pc:sldMkLst>
        <pc:spChg chg="mod">
          <ac:chgData name="Wei Li" userId="fae33518c2e5a771" providerId="LiveId" clId="{8B7BDEAE-90A0-4B01-A5A7-C6A0CE8A66FF}" dt="2023-02-26T04:58:05.633" v="4" actId="27636"/>
          <ac:spMkLst>
            <pc:docMk/>
            <pc:sldMk cId="0" sldId="5470"/>
            <ac:spMk id="162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4:58:05.637" v="5" actId="27636"/>
        <pc:sldMkLst>
          <pc:docMk/>
          <pc:sldMk cId="0" sldId="5471"/>
        </pc:sldMkLst>
        <pc:spChg chg="mod">
          <ac:chgData name="Wei Li" userId="fae33518c2e5a771" providerId="LiveId" clId="{8B7BDEAE-90A0-4B01-A5A7-C6A0CE8A66FF}" dt="2023-02-26T04:58:05.637" v="5" actId="27636"/>
          <ac:spMkLst>
            <pc:docMk/>
            <pc:sldMk cId="0" sldId="5471"/>
            <ac:spMk id="166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4:58:05.641" v="6" actId="27636"/>
        <pc:sldMkLst>
          <pc:docMk/>
          <pc:sldMk cId="0" sldId="5472"/>
        </pc:sldMkLst>
        <pc:spChg chg="mod">
          <ac:chgData name="Wei Li" userId="fae33518c2e5a771" providerId="LiveId" clId="{8B7BDEAE-90A0-4B01-A5A7-C6A0CE8A66FF}" dt="2023-02-26T04:58:05.641" v="6" actId="27636"/>
          <ac:spMkLst>
            <pc:docMk/>
            <pc:sldMk cId="0" sldId="5472"/>
            <ac:spMk id="170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3068167800" sldId="5472"/>
        </pc:sldMkLst>
      </pc:sldChg>
      <pc:sldChg chg="modSp mod">
        <pc:chgData name="Wei Li" userId="fae33518c2e5a771" providerId="LiveId" clId="{8B7BDEAE-90A0-4B01-A5A7-C6A0CE8A66FF}" dt="2023-02-26T04:58:05.649" v="7" actId="27636"/>
        <pc:sldMkLst>
          <pc:docMk/>
          <pc:sldMk cId="0" sldId="5473"/>
        </pc:sldMkLst>
        <pc:spChg chg="mod">
          <ac:chgData name="Wei Li" userId="fae33518c2e5a771" providerId="LiveId" clId="{8B7BDEAE-90A0-4B01-A5A7-C6A0CE8A66FF}" dt="2023-02-26T04:58:05.649" v="7" actId="27636"/>
          <ac:spMkLst>
            <pc:docMk/>
            <pc:sldMk cId="0" sldId="5473"/>
            <ac:spMk id="174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351336212" sldId="5473"/>
        </pc:sldMkLst>
      </pc:sldChg>
      <pc:sldChg chg="modSp mod">
        <pc:chgData name="Wei Li" userId="fae33518c2e5a771" providerId="LiveId" clId="{8B7BDEAE-90A0-4B01-A5A7-C6A0CE8A66FF}" dt="2023-02-26T04:58:05.652" v="8" actId="27636"/>
        <pc:sldMkLst>
          <pc:docMk/>
          <pc:sldMk cId="0" sldId="5474"/>
        </pc:sldMkLst>
        <pc:spChg chg="mod">
          <ac:chgData name="Wei Li" userId="fae33518c2e5a771" providerId="LiveId" clId="{8B7BDEAE-90A0-4B01-A5A7-C6A0CE8A66FF}" dt="2023-02-26T04:58:05.652" v="8" actId="27636"/>
          <ac:spMkLst>
            <pc:docMk/>
            <pc:sldMk cId="0" sldId="5474"/>
            <ac:spMk id="178" creationId="{00000000-0000-0000-0000-000000000000}"/>
          </ac:spMkLst>
        </pc:spChg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2056169916" sldId="5474"/>
        </pc:sldMkLst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326825561" sldId="5475"/>
        </pc:sldMkLst>
      </pc:sldChg>
      <pc:sldChg chg="del">
        <pc:chgData name="Wei Li" userId="fae33518c2e5a771" providerId="LiveId" clId="{8B7BDEAE-90A0-4B01-A5A7-C6A0CE8A66FF}" dt="2023-02-26T04:56:27.499" v="1" actId="47"/>
        <pc:sldMkLst>
          <pc:docMk/>
          <pc:sldMk cId="1511368448" sldId="5476"/>
        </pc:sldMkLst>
      </pc:sldChg>
      <pc:sldChg chg="modSp mod">
        <pc:chgData name="Wei Li" userId="fae33518c2e5a771" providerId="LiveId" clId="{8B7BDEAE-90A0-4B01-A5A7-C6A0CE8A66FF}" dt="2023-02-26T04:59:18.988" v="10" actId="27636"/>
        <pc:sldMkLst>
          <pc:docMk/>
          <pc:sldMk cId="0" sldId="5485"/>
        </pc:sldMkLst>
        <pc:spChg chg="mod">
          <ac:chgData name="Wei Li" userId="fae33518c2e5a771" providerId="LiveId" clId="{8B7BDEAE-90A0-4B01-A5A7-C6A0CE8A66FF}" dt="2023-02-26T04:59:18.988" v="10" actId="27636"/>
          <ac:spMkLst>
            <pc:docMk/>
            <pc:sldMk cId="0" sldId="5485"/>
            <ac:spMk id="154" creationId="{00000000-0000-0000-0000-000000000000}"/>
          </ac:spMkLst>
        </pc:spChg>
      </pc:sldChg>
      <pc:sldChg chg="modSp mod">
        <pc:chgData name="Wei Li" userId="fae33518c2e5a771" providerId="LiveId" clId="{8B7BDEAE-90A0-4B01-A5A7-C6A0CE8A66FF}" dt="2023-02-26T04:59:19.024" v="11" actId="27636"/>
        <pc:sldMkLst>
          <pc:docMk/>
          <pc:sldMk cId="0" sldId="5486"/>
        </pc:sldMkLst>
        <pc:spChg chg="mod">
          <ac:chgData name="Wei Li" userId="fae33518c2e5a771" providerId="LiveId" clId="{8B7BDEAE-90A0-4B01-A5A7-C6A0CE8A66FF}" dt="2023-02-26T04:59:19.024" v="11" actId="27636"/>
          <ac:spMkLst>
            <pc:docMk/>
            <pc:sldMk cId="0" sldId="5486"/>
            <ac:spMk id="157" creationId="{00000000-0000-0000-0000-000000000000}"/>
          </ac:spMkLst>
        </pc:spChg>
      </pc:sldChg>
      <pc:sldChg chg="modSp add mod">
        <pc:chgData name="Wei Li" userId="fae33518c2e5a771" providerId="LiveId" clId="{8B7BDEAE-90A0-4B01-A5A7-C6A0CE8A66FF}" dt="2023-02-26T05:22:16.452" v="450" actId="20577"/>
        <pc:sldMkLst>
          <pc:docMk/>
          <pc:sldMk cId="1371344313" sldId="5497"/>
        </pc:sldMkLst>
        <pc:spChg chg="mod">
          <ac:chgData name="Wei Li" userId="fae33518c2e5a771" providerId="LiveId" clId="{8B7BDEAE-90A0-4B01-A5A7-C6A0CE8A66FF}" dt="2023-02-26T05:22:16.452" v="450" actId="20577"/>
          <ac:spMkLst>
            <pc:docMk/>
            <pc:sldMk cId="1371344313" sldId="5497"/>
            <ac:spMk id="2" creationId="{00000000-0000-0000-0000-000000000000}"/>
          </ac:spMkLst>
        </pc:spChg>
        <pc:spChg chg="mod">
          <ac:chgData name="Wei Li" userId="fae33518c2e5a771" providerId="LiveId" clId="{8B7BDEAE-90A0-4B01-A5A7-C6A0CE8A66FF}" dt="2023-02-26T05:22:04.920" v="447" actId="6549"/>
          <ac:spMkLst>
            <pc:docMk/>
            <pc:sldMk cId="1371344313" sldId="5497"/>
            <ac:spMk id="14337" creationId="{00000000-0000-0000-0000-000000000000}"/>
          </ac:spMkLst>
        </pc:spChg>
      </pc:sldChg>
      <pc:sldChg chg="modSp add mod">
        <pc:chgData name="Wei Li" userId="fae33518c2e5a771" providerId="LiveId" clId="{8B7BDEAE-90A0-4B01-A5A7-C6A0CE8A66FF}" dt="2023-02-26T05:22:59.545" v="455"/>
        <pc:sldMkLst>
          <pc:docMk/>
          <pc:sldMk cId="3848957782" sldId="5498"/>
        </pc:sldMkLst>
        <pc:spChg chg="mod">
          <ac:chgData name="Wei Li" userId="fae33518c2e5a771" providerId="LiveId" clId="{8B7BDEAE-90A0-4B01-A5A7-C6A0CE8A66FF}" dt="2023-02-26T05:22:33.753" v="453" actId="20577"/>
          <ac:spMkLst>
            <pc:docMk/>
            <pc:sldMk cId="3848957782" sldId="5498"/>
            <ac:spMk id="2" creationId="{00000000-0000-0000-0000-000000000000}"/>
          </ac:spMkLst>
        </pc:spChg>
        <pc:spChg chg="mod">
          <ac:chgData name="Wei Li" userId="fae33518c2e5a771" providerId="LiveId" clId="{8B7BDEAE-90A0-4B01-A5A7-C6A0CE8A66FF}" dt="2023-02-26T05:22:59.545" v="455"/>
          <ac:spMkLst>
            <pc:docMk/>
            <pc:sldMk cId="3848957782" sldId="5498"/>
            <ac:spMk id="14337" creationId="{00000000-0000-0000-0000-000000000000}"/>
          </ac:spMkLst>
        </pc:spChg>
      </pc:sldChg>
      <pc:sldMasterChg chg="del delSldLayout">
        <pc:chgData name="Wei Li" userId="fae33518c2e5a771" providerId="LiveId" clId="{8B7BDEAE-90A0-4B01-A5A7-C6A0CE8A66FF}" dt="2023-02-26T05:01:07.338" v="54" actId="47"/>
        <pc:sldMasterMkLst>
          <pc:docMk/>
          <pc:sldMasterMk cId="885529186" sldId="2147487890"/>
        </pc:sldMasterMkLst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1697004407" sldId="2147487891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2636162045" sldId="2147487892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2320539409" sldId="2147487893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2371760127" sldId="2147487894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145986053" sldId="2147487895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525833600" sldId="2147487896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452068977" sldId="2147487897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2637752731" sldId="2147487898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3075809283" sldId="2147487899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513264016" sldId="2147487900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885529186" sldId="2147487890"/>
            <pc:sldLayoutMk cId="303663344" sldId="2147487901"/>
          </pc:sldLayoutMkLst>
        </pc:sldLayoutChg>
      </pc:sldMasterChg>
      <pc:sldMasterChg chg="del delSldLayout">
        <pc:chgData name="Wei Li" userId="fae33518c2e5a771" providerId="LiveId" clId="{8B7BDEAE-90A0-4B01-A5A7-C6A0CE8A66FF}" dt="2023-02-26T04:56:22.154" v="0" actId="47"/>
        <pc:sldMasterMkLst>
          <pc:docMk/>
          <pc:sldMasterMk cId="3017150940" sldId="2147487902"/>
        </pc:sldMasterMkLst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1555304403" sldId="2147487903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3544301119" sldId="2147487904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3855401450" sldId="2147487905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2385167791" sldId="2147487906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846025435" sldId="2147487907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1397349611" sldId="2147487908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3182808700" sldId="2147487909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2122989448" sldId="2147487910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896469955" sldId="2147487911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1222231166" sldId="2147487912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017150940" sldId="2147487902"/>
            <pc:sldLayoutMk cId="1878820612" sldId="2147487913"/>
          </pc:sldLayoutMkLst>
        </pc:sldLayoutChg>
      </pc:sldMasterChg>
      <pc:sldMasterChg chg="del delSldLayout">
        <pc:chgData name="Wei Li" userId="fae33518c2e5a771" providerId="LiveId" clId="{8B7BDEAE-90A0-4B01-A5A7-C6A0CE8A66FF}" dt="2023-02-26T04:56:22.154" v="0" actId="47"/>
        <pc:sldMasterMkLst>
          <pc:docMk/>
          <pc:sldMasterMk cId="3287574669" sldId="2147487914"/>
        </pc:sldMasterMkLst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2484937151" sldId="2147487915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2497020803" sldId="2147487916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3696837639" sldId="2147487917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2150435971" sldId="2147487918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3694743199" sldId="2147487919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560483748" sldId="2147487920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4051725290" sldId="2147487921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2130267704" sldId="2147487922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1307318417" sldId="2147487923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3028762821" sldId="2147487924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287574669" sldId="2147487914"/>
            <pc:sldLayoutMk cId="3506329547" sldId="2147487925"/>
          </pc:sldLayoutMkLst>
        </pc:sldLayoutChg>
      </pc:sldMasterChg>
      <pc:sldMasterChg chg="del delSldLayout">
        <pc:chgData name="Wei Li" userId="fae33518c2e5a771" providerId="LiveId" clId="{8B7BDEAE-90A0-4B01-A5A7-C6A0CE8A66FF}" dt="2023-02-26T04:56:22.154" v="0" actId="47"/>
        <pc:sldMasterMkLst>
          <pc:docMk/>
          <pc:sldMasterMk cId="3825249601" sldId="2147487926"/>
        </pc:sldMasterMkLst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3286872917" sldId="2147487927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4239919558" sldId="2147487928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446019307" sldId="2147487929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2635281671" sldId="2147487930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1025128702" sldId="2147487931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3588663167" sldId="2147487932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418922733" sldId="2147487933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3653169688" sldId="2147487934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984412768" sldId="2147487935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2587387545" sldId="2147487936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3825249601" sldId="2147487926"/>
            <pc:sldLayoutMk cId="2102129826" sldId="2147487937"/>
          </pc:sldLayoutMkLst>
        </pc:sldLayoutChg>
      </pc:sldMasterChg>
      <pc:sldMasterChg chg="del delSldLayout">
        <pc:chgData name="Wei Li" userId="fae33518c2e5a771" providerId="LiveId" clId="{8B7BDEAE-90A0-4B01-A5A7-C6A0CE8A66FF}" dt="2023-02-26T04:56:22.154" v="0" actId="47"/>
        <pc:sldMasterMkLst>
          <pc:docMk/>
          <pc:sldMasterMk cId="2262525079" sldId="2147487938"/>
        </pc:sldMasterMkLst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1310294370" sldId="2147487939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1632459212" sldId="2147487940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4120681892" sldId="2147487941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2388877468" sldId="2147487942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2006223681" sldId="2147487943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215378824" sldId="2147487944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1897711123" sldId="2147487945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3357314695" sldId="2147487946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4056535914" sldId="2147487947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2575739135" sldId="2147487948"/>
          </pc:sldLayoutMkLst>
        </pc:sldLayoutChg>
        <pc:sldLayoutChg chg="del">
          <pc:chgData name="Wei Li" userId="fae33518c2e5a771" providerId="LiveId" clId="{8B7BDEAE-90A0-4B01-A5A7-C6A0CE8A66FF}" dt="2023-02-26T04:56:22.154" v="0" actId="47"/>
          <pc:sldLayoutMkLst>
            <pc:docMk/>
            <pc:sldMasterMk cId="2262525079" sldId="2147487938"/>
            <pc:sldLayoutMk cId="4178920297" sldId="2147487949"/>
          </pc:sldLayoutMkLst>
        </pc:sldLayoutChg>
      </pc:sldMasterChg>
      <pc:sldMasterChg chg="del delSldLayout">
        <pc:chgData name="Wei Li" userId="fae33518c2e5a771" providerId="LiveId" clId="{8B7BDEAE-90A0-4B01-A5A7-C6A0CE8A66FF}" dt="2023-02-26T05:01:07.338" v="54" actId="47"/>
        <pc:sldMasterMkLst>
          <pc:docMk/>
          <pc:sldMasterMk cId="1073788477" sldId="2147487950"/>
        </pc:sldMasterMkLst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2942835566" sldId="2147487951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886556673" sldId="2147487952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1325670682" sldId="2147487953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698266911" sldId="2147487954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3769989118" sldId="2147487955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430493156" sldId="2147487956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2598377652" sldId="2147487957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1670549767" sldId="2147487958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2433400786" sldId="2147487959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3163158550" sldId="2147487960"/>
          </pc:sldLayoutMkLst>
        </pc:sldLayoutChg>
        <pc:sldLayoutChg chg="del">
          <pc:chgData name="Wei Li" userId="fae33518c2e5a771" providerId="LiveId" clId="{8B7BDEAE-90A0-4B01-A5A7-C6A0CE8A66FF}" dt="2023-02-26T05:01:07.338" v="54" actId="47"/>
          <pc:sldLayoutMkLst>
            <pc:docMk/>
            <pc:sldMasterMk cId="1073788477" sldId="2147487950"/>
            <pc:sldLayoutMk cId="4288786052" sldId="2147487961"/>
          </pc:sldLayoutMkLst>
        </pc:sldLayoutChg>
      </pc:sldMasterChg>
      <pc:sldMasterChg chg="del delSldLayout">
        <pc:chgData name="Wei Li" userId="fae33518c2e5a771" providerId="LiveId" clId="{8B7BDEAE-90A0-4B01-A5A7-C6A0CE8A66FF}" dt="2023-02-26T05:13:30.158" v="212" actId="47"/>
        <pc:sldMasterMkLst>
          <pc:docMk/>
          <pc:sldMasterMk cId="1028532034" sldId="2147487962"/>
        </pc:sldMasterMkLst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053220821" sldId="2147487963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860940066" sldId="2147487964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3300129138" sldId="2147487965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325906967" sldId="2147487966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1768452681" sldId="2147487967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670116601" sldId="2147487968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3954118555" sldId="2147487969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954230531" sldId="2147487970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1465171800" sldId="2147487971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353979536" sldId="2147487972"/>
          </pc:sldLayoutMkLst>
        </pc:sldLayoutChg>
        <pc:sldLayoutChg chg="del">
          <pc:chgData name="Wei Li" userId="fae33518c2e5a771" providerId="LiveId" clId="{8B7BDEAE-90A0-4B01-A5A7-C6A0CE8A66FF}" dt="2023-02-26T05:13:30.158" v="212" actId="47"/>
          <pc:sldLayoutMkLst>
            <pc:docMk/>
            <pc:sldMasterMk cId="1028532034" sldId="2147487962"/>
            <pc:sldLayoutMk cId="2383240206" sldId="2147487973"/>
          </pc:sldLayoutMkLst>
        </pc:sldLayoutChg>
      </pc:sldMasterChg>
      <pc:sldMasterChg chg="del delSldLayout">
        <pc:chgData name="Wei Li" userId="fae33518c2e5a771" providerId="LiveId" clId="{8B7BDEAE-90A0-4B01-A5A7-C6A0CE8A66FF}" dt="2023-02-26T05:01:51.314" v="55" actId="47"/>
        <pc:sldMasterMkLst>
          <pc:docMk/>
          <pc:sldMasterMk cId="406197331" sldId="2147487974"/>
        </pc:sldMasterMkLst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2649176491" sldId="2147487975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3855521971" sldId="2147487976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96667096" sldId="2147487977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131037794" sldId="2147487978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1046699163" sldId="2147487979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2202428697" sldId="2147487980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2765891617" sldId="2147487981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2425461805" sldId="2147487982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3955046819" sldId="2147487983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1691792048" sldId="2147487984"/>
          </pc:sldLayoutMkLst>
        </pc:sldLayoutChg>
        <pc:sldLayoutChg chg="del">
          <pc:chgData name="Wei Li" userId="fae33518c2e5a771" providerId="LiveId" clId="{8B7BDEAE-90A0-4B01-A5A7-C6A0CE8A66FF}" dt="2023-02-26T05:01:51.314" v="55" actId="47"/>
          <pc:sldLayoutMkLst>
            <pc:docMk/>
            <pc:sldMasterMk cId="406197331" sldId="2147487974"/>
            <pc:sldLayoutMk cId="432162206" sldId="2147487985"/>
          </pc:sldLayoutMkLst>
        </pc:sldLayoutChg>
      </pc:sldMasterChg>
    </pc:docChg>
  </pc:docChgLst>
  <pc:docChgLst>
    <pc:chgData name="Wei Li" userId="fae33518c2e5a771" providerId="LiveId" clId="{800C48D3-6013-4C90-B538-8F0F726BC174}"/>
    <pc:docChg chg="undo custSel addSld delSld modSld delMainMaster">
      <pc:chgData name="Wei Li" userId="fae33518c2e5a771" providerId="LiveId" clId="{800C48D3-6013-4C90-B538-8F0F726BC174}" dt="2022-12-18T13:59:29.429" v="201" actId="1076"/>
      <pc:docMkLst>
        <pc:docMk/>
      </pc:docMkLst>
      <pc:sldChg chg="del">
        <pc:chgData name="Wei Li" userId="fae33518c2e5a771" providerId="LiveId" clId="{800C48D3-6013-4C90-B538-8F0F726BC174}" dt="2022-12-18T02:43:56.107" v="64" actId="47"/>
        <pc:sldMkLst>
          <pc:docMk/>
          <pc:sldMk cId="2902771467" sldId="256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737558635" sldId="25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258363104" sldId="25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860770989" sldId="25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650651078" sldId="260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540072892" sldId="261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109165032" sldId="262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871612093" sldId="263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475120971" sldId="264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796249577" sldId="265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581596312" sldId="26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615666657" sldId="26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469886143" sldId="26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196094397" sldId="270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348000880" sldId="271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272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273"/>
        </pc:sldMkLst>
      </pc:sldChg>
      <pc:sldChg chg="modSp del mod">
        <pc:chgData name="Wei Li" userId="fae33518c2e5a771" providerId="LiveId" clId="{800C48D3-6013-4C90-B538-8F0F726BC174}" dt="2022-12-18T13:58:28.200" v="195" actId="27636"/>
        <pc:sldMkLst>
          <pc:docMk/>
          <pc:sldMk cId="0" sldId="274"/>
        </pc:sldMkLst>
        <pc:spChg chg="mod">
          <ac:chgData name="Wei Li" userId="fae33518c2e5a771" providerId="LiveId" clId="{800C48D3-6013-4C90-B538-8F0F726BC174}" dt="2022-12-18T13:58:28.200" v="195" actId="27636"/>
          <ac:spMkLst>
            <pc:docMk/>
            <pc:sldMk cId="0" sldId="274"/>
            <ac:spMk id="214" creationId="{00000000-0000-0000-0000-000000000000}"/>
          </ac:spMkLst>
        </pc:spChg>
      </pc:sldChg>
      <pc:sldChg chg="modSp del mod">
        <pc:chgData name="Wei Li" userId="fae33518c2e5a771" providerId="LiveId" clId="{800C48D3-6013-4C90-B538-8F0F726BC174}" dt="2022-12-18T13:58:28.204" v="196" actId="27636"/>
        <pc:sldMkLst>
          <pc:docMk/>
          <pc:sldMk cId="0" sldId="275"/>
        </pc:sldMkLst>
        <pc:spChg chg="mod">
          <ac:chgData name="Wei Li" userId="fae33518c2e5a771" providerId="LiveId" clId="{800C48D3-6013-4C90-B538-8F0F726BC174}" dt="2022-12-18T13:58:28.204" v="196" actId="27636"/>
          <ac:spMkLst>
            <pc:docMk/>
            <pc:sldMk cId="0" sldId="275"/>
            <ac:spMk id="217" creationId="{00000000-0000-0000-0000-000000000000}"/>
          </ac:spMkLst>
        </pc:spChg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037329658" sldId="276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27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282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75558743" sldId="283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284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478302712" sldId="285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4266017897" sldId="286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538265305" sldId="28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3130626968" sldId="28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2976533492" sldId="289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407784251" sldId="421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661496413" sldId="422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0" sldId="545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0" sldId="562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62425866" sldId="594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011623183" sldId="595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839671716" sldId="597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537843460" sldId="605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395260202" sldId="606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532215352" sldId="607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768418806" sldId="610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1791553671" sldId="611"/>
        </pc:sldMkLst>
      </pc:sldChg>
      <pc:sldChg chg="del">
        <pc:chgData name="Wei Li" userId="fae33518c2e5a771" providerId="LiveId" clId="{800C48D3-6013-4C90-B538-8F0F726BC174}" dt="2022-12-18T02:46:26.879" v="65" actId="47"/>
        <pc:sldMkLst>
          <pc:docMk/>
          <pc:sldMk cId="2134569868" sldId="612"/>
        </pc:sldMkLst>
      </pc:sldChg>
      <pc:sldChg chg="modSp mod">
        <pc:chgData name="Wei Li" userId="fae33518c2e5a771" providerId="LiveId" clId="{800C48D3-6013-4C90-B538-8F0F726BC174}" dt="2022-12-18T03:04:48.375" v="98" actId="20577"/>
        <pc:sldMkLst>
          <pc:docMk/>
          <pc:sldMk cId="4265739660" sldId="791"/>
        </pc:sldMkLst>
        <pc:spChg chg="mod">
          <ac:chgData name="Wei Li" userId="fae33518c2e5a771" providerId="LiveId" clId="{800C48D3-6013-4C90-B538-8F0F726BC174}" dt="2022-12-18T03:04:48.375" v="98" actId="20577"/>
          <ac:spMkLst>
            <pc:docMk/>
            <pc:sldMk cId="4265739660" sldId="791"/>
            <ac:spMk id="2" creationId="{00000000-0000-0000-0000-000000000000}"/>
          </ac:spMkLst>
        </pc:spChg>
        <pc:spChg chg="mod">
          <ac:chgData name="Wei Li" userId="fae33518c2e5a771" providerId="LiveId" clId="{800C48D3-6013-4C90-B538-8F0F726BC174}" dt="2022-12-18T03:04:31.945" v="97" actId="20577"/>
          <ac:spMkLst>
            <pc:docMk/>
            <pc:sldMk cId="4265739660" sldId="791"/>
            <ac:spMk id="14337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02:43:04.989" v="47" actId="20577"/>
        <pc:sldMkLst>
          <pc:docMk/>
          <pc:sldMk cId="0" sldId="1614"/>
        </pc:sldMkLst>
        <pc:spChg chg="mod">
          <ac:chgData name="Wei Li" userId="fae33518c2e5a771" providerId="LiveId" clId="{800C48D3-6013-4C90-B538-8F0F726BC174}" dt="2022-12-18T02:42:09.543" v="19" actId="20577"/>
          <ac:spMkLst>
            <pc:docMk/>
            <pc:sldMk cId="0" sldId="1614"/>
            <ac:spMk id="3" creationId="{0DFA149E-1499-1A1A-3595-9F887A230A39}"/>
          </ac:spMkLst>
        </pc:spChg>
        <pc:spChg chg="mod">
          <ac:chgData name="Wei Li" userId="fae33518c2e5a771" providerId="LiveId" clId="{800C48D3-6013-4C90-B538-8F0F726BC174}" dt="2022-12-18T02:43:04.989" v="47" actId="20577"/>
          <ac:spMkLst>
            <pc:docMk/>
            <pc:sldMk cId="0" sldId="1614"/>
            <ac:spMk id="1981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7:57.073" v="190"/>
        <pc:sldMkLst>
          <pc:docMk/>
          <pc:sldMk cId="2948737989" sldId="3890"/>
        </pc:sldMkLst>
        <pc:spChg chg="mod">
          <ac:chgData name="Wei Li" userId="fae33518c2e5a771" providerId="LiveId" clId="{800C48D3-6013-4C90-B538-8F0F726BC174}" dt="2022-12-18T02:53:26.871" v="74" actId="20577"/>
          <ac:spMkLst>
            <pc:docMk/>
            <pc:sldMk cId="2948737989" sldId="3890"/>
            <ac:spMk id="9221" creationId="{1963743E-278D-4EB4-B42D-E105CC2F7DE7}"/>
          </ac:spMkLst>
        </pc:spChg>
        <pc:spChg chg="mod">
          <ac:chgData name="Wei Li" userId="fae33518c2e5a771" providerId="LiveId" clId="{800C48D3-6013-4C90-B538-8F0F726BC174}" dt="2022-12-18T13:57:57.073" v="190"/>
          <ac:spMkLst>
            <pc:docMk/>
            <pc:sldMk cId="2948737989" sldId="3890"/>
            <ac:spMk id="392195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02:43:39.860" v="63" actId="20577"/>
        <pc:sldMkLst>
          <pc:docMk/>
          <pc:sldMk cId="2762501048" sldId="5383"/>
        </pc:sldMkLst>
        <pc:spChg chg="mod">
          <ac:chgData name="Wei Li" userId="fae33518c2e5a771" providerId="LiveId" clId="{800C48D3-6013-4C90-B538-8F0F726BC174}" dt="2022-12-18T02:42:21.239" v="26" actId="20577"/>
          <ac:spMkLst>
            <pc:docMk/>
            <pc:sldMk cId="2762501048" sldId="5383"/>
            <ac:spMk id="3" creationId="{0DFA149E-1499-1A1A-3595-9F887A230A39}"/>
          </ac:spMkLst>
        </pc:spChg>
        <pc:spChg chg="mod">
          <ac:chgData name="Wei Li" userId="fae33518c2e5a771" providerId="LiveId" clId="{800C48D3-6013-4C90-B538-8F0F726BC174}" dt="2022-12-18T02:43:39.860" v="63" actId="20577"/>
          <ac:spMkLst>
            <pc:docMk/>
            <pc:sldMk cId="2762501048" sldId="5383"/>
            <ac:spMk id="1981" creationId="{00000000-0000-0000-0000-000000000000}"/>
          </ac:spMkLst>
        </pc:spChg>
      </pc:sldChg>
      <pc:sldChg chg="del">
        <pc:chgData name="Wei Li" userId="fae33518c2e5a771" providerId="LiveId" clId="{800C48D3-6013-4C90-B538-8F0F726BC174}" dt="2022-12-18T03:05:00.962" v="100" actId="47"/>
        <pc:sldMkLst>
          <pc:docMk/>
          <pc:sldMk cId="2078876896" sldId="5391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1045606831" sldId="539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39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0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1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2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3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4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5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6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7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8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09"/>
        </pc:sldMkLst>
      </pc:sldChg>
      <pc:sldChg chg="del">
        <pc:chgData name="Wei Li" userId="fae33518c2e5a771" providerId="LiveId" clId="{800C48D3-6013-4C90-B538-8F0F726BC174}" dt="2022-12-18T02:43:56.107" v="64" actId="47"/>
        <pc:sldMkLst>
          <pc:docMk/>
          <pc:sldMk cId="0" sldId="5410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1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2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3"/>
        </pc:sldMkLst>
      </pc:sldChg>
      <pc:sldChg chg="del">
        <pc:chgData name="Wei Li" userId="fae33518c2e5a771" providerId="LiveId" clId="{800C48D3-6013-4C90-B538-8F0F726BC174}" dt="2022-12-18T02:46:31.872" v="66" actId="47"/>
        <pc:sldMkLst>
          <pc:docMk/>
          <pc:sldMk cId="0" sldId="5414"/>
        </pc:sldMkLst>
      </pc:sldChg>
      <pc:sldChg chg="del">
        <pc:chgData name="Wei Li" userId="fae33518c2e5a771" providerId="LiveId" clId="{800C48D3-6013-4C90-B538-8F0F726BC174}" dt="2022-12-18T02:50:47.128" v="68" actId="47"/>
        <pc:sldMkLst>
          <pc:docMk/>
          <pc:sldMk cId="1339740067" sldId="5415"/>
        </pc:sldMkLst>
      </pc:sldChg>
      <pc:sldChg chg="del">
        <pc:chgData name="Wei Li" userId="fae33518c2e5a771" providerId="LiveId" clId="{800C48D3-6013-4C90-B538-8F0F726BC174}" dt="2022-12-18T02:50:36.885" v="67" actId="47"/>
        <pc:sldMkLst>
          <pc:docMk/>
          <pc:sldMk cId="3223248514" sldId="5416"/>
        </pc:sldMkLst>
      </pc:sldChg>
      <pc:sldChg chg="del">
        <pc:chgData name="Wei Li" userId="fae33518c2e5a771" providerId="LiveId" clId="{800C48D3-6013-4C90-B538-8F0F726BC174}" dt="2022-12-18T02:50:36.885" v="67" actId="47"/>
        <pc:sldMkLst>
          <pc:docMk/>
          <pc:sldMk cId="252594167" sldId="5417"/>
        </pc:sldMkLst>
      </pc:sldChg>
      <pc:sldChg chg="del">
        <pc:chgData name="Wei Li" userId="fae33518c2e5a771" providerId="LiveId" clId="{800C48D3-6013-4C90-B538-8F0F726BC174}" dt="2022-12-18T02:50:36.885" v="67" actId="47"/>
        <pc:sldMkLst>
          <pc:docMk/>
          <pc:sldMk cId="2900244282" sldId="5418"/>
        </pc:sldMkLst>
      </pc:sldChg>
      <pc:sldChg chg="modSp add mod">
        <pc:chgData name="Wei Li" userId="fae33518c2e5a771" providerId="LiveId" clId="{800C48D3-6013-4C90-B538-8F0F726BC174}" dt="2022-12-18T03:07:13.978" v="130" actId="20577"/>
        <pc:sldMkLst>
          <pc:docMk/>
          <pc:sldMk cId="3310175174" sldId="5436"/>
        </pc:sldMkLst>
        <pc:spChg chg="mod">
          <ac:chgData name="Wei Li" userId="fae33518c2e5a771" providerId="LiveId" clId="{800C48D3-6013-4C90-B538-8F0F726BC174}" dt="2022-12-18T03:07:13.978" v="130" actId="20577"/>
          <ac:spMkLst>
            <pc:docMk/>
            <pc:sldMk cId="3310175174" sldId="5436"/>
            <ac:spMk id="2" creationId="{00000000-0000-0000-0000-000000000000}"/>
          </ac:spMkLst>
        </pc:spChg>
        <pc:spChg chg="mod">
          <ac:chgData name="Wei Li" userId="fae33518c2e5a771" providerId="LiveId" clId="{800C48D3-6013-4C90-B538-8F0F726BC174}" dt="2022-12-18T03:06:50.342" v="126" actId="255"/>
          <ac:spMkLst>
            <pc:docMk/>
            <pc:sldMk cId="3310175174" sldId="5436"/>
            <ac:spMk id="14337" creationId="{00000000-0000-0000-0000-000000000000}"/>
          </ac:spMkLst>
        </pc:spChg>
      </pc:sldChg>
      <pc:sldChg chg="modSp add mod">
        <pc:chgData name="Wei Li" userId="fae33518c2e5a771" providerId="LiveId" clId="{800C48D3-6013-4C90-B538-8F0F726BC174}" dt="2022-12-18T03:14:44.125" v="183" actId="20577"/>
        <pc:sldMkLst>
          <pc:docMk/>
          <pc:sldMk cId="1643079759" sldId="5437"/>
        </pc:sldMkLst>
        <pc:spChg chg="mod">
          <ac:chgData name="Wei Li" userId="fae33518c2e5a771" providerId="LiveId" clId="{800C48D3-6013-4C90-B538-8F0F726BC174}" dt="2022-12-18T03:08:06.059" v="161" actId="20577"/>
          <ac:spMkLst>
            <pc:docMk/>
            <pc:sldMk cId="1643079759" sldId="5437"/>
            <ac:spMk id="2" creationId="{00000000-0000-0000-0000-000000000000}"/>
          </ac:spMkLst>
        </pc:spChg>
        <pc:spChg chg="mod">
          <ac:chgData name="Wei Li" userId="fae33518c2e5a771" providerId="LiveId" clId="{800C48D3-6013-4C90-B538-8F0F726BC174}" dt="2022-12-18T03:14:44.125" v="183" actId="20577"/>
          <ac:spMkLst>
            <pc:docMk/>
            <pc:sldMk cId="1643079759" sldId="5437"/>
            <ac:spMk id="14337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8:28.153" v="191" actId="27636"/>
        <pc:sldMkLst>
          <pc:docMk/>
          <pc:sldMk cId="0" sldId="5438"/>
        </pc:sldMkLst>
        <pc:spChg chg="mod">
          <ac:chgData name="Wei Li" userId="fae33518c2e5a771" providerId="LiveId" clId="{800C48D3-6013-4C90-B538-8F0F726BC174}" dt="2022-12-18T13:58:28.153" v="191" actId="27636"/>
          <ac:spMkLst>
            <pc:docMk/>
            <pc:sldMk cId="0" sldId="5438"/>
            <ac:spMk id="151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8:52.572" v="198" actId="255"/>
        <pc:sldMkLst>
          <pc:docMk/>
          <pc:sldMk cId="0" sldId="5439"/>
        </pc:sldMkLst>
        <pc:spChg chg="mod">
          <ac:chgData name="Wei Li" userId="fae33518c2e5a771" providerId="LiveId" clId="{800C48D3-6013-4C90-B538-8F0F726BC174}" dt="2022-12-18T13:58:52.572" v="198" actId="255"/>
          <ac:spMkLst>
            <pc:docMk/>
            <pc:sldMk cId="0" sldId="5439"/>
            <ac:spMk id="155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8:28.180" v="193" actId="27636"/>
        <pc:sldMkLst>
          <pc:docMk/>
          <pc:sldMk cId="0" sldId="5442"/>
        </pc:sldMkLst>
        <pc:spChg chg="mod">
          <ac:chgData name="Wei Li" userId="fae33518c2e5a771" providerId="LiveId" clId="{800C48D3-6013-4C90-B538-8F0F726BC174}" dt="2022-12-18T13:58:28.180" v="193" actId="27636"/>
          <ac:spMkLst>
            <pc:docMk/>
            <pc:sldMk cId="0" sldId="5442"/>
            <ac:spMk id="165" creationId="{00000000-0000-0000-0000-000000000000}"/>
          </ac:spMkLst>
        </pc:spChg>
      </pc:sldChg>
      <pc:sldChg chg="modSp mod">
        <pc:chgData name="Wei Li" userId="fae33518c2e5a771" providerId="LiveId" clId="{800C48D3-6013-4C90-B538-8F0F726BC174}" dt="2022-12-18T13:59:29.429" v="201" actId="1076"/>
        <pc:sldMkLst>
          <pc:docMk/>
          <pc:sldMk cId="0" sldId="5445"/>
        </pc:sldMkLst>
        <pc:picChg chg="mod">
          <ac:chgData name="Wei Li" userId="fae33518c2e5a771" providerId="LiveId" clId="{800C48D3-6013-4C90-B538-8F0F726BC174}" dt="2022-12-18T13:59:29.429" v="201" actId="1076"/>
          <ac:picMkLst>
            <pc:docMk/>
            <pc:sldMk cId="0" sldId="5445"/>
            <ac:picMk id="177" creationId="{00000000-0000-0000-0000-000000000000}"/>
          </ac:picMkLst>
        </pc:picChg>
      </pc:sldChg>
      <pc:sldChg chg="modSp mod">
        <pc:chgData name="Wei Li" userId="fae33518c2e5a771" providerId="LiveId" clId="{800C48D3-6013-4C90-B538-8F0F726BC174}" dt="2022-12-18T13:58:28.192" v="194" actId="27636"/>
        <pc:sldMkLst>
          <pc:docMk/>
          <pc:sldMk cId="0" sldId="5449"/>
        </pc:sldMkLst>
        <pc:spChg chg="mod">
          <ac:chgData name="Wei Li" userId="fae33518c2e5a771" providerId="LiveId" clId="{800C48D3-6013-4C90-B538-8F0F726BC174}" dt="2022-12-18T13:58:28.192" v="194" actId="27636"/>
          <ac:spMkLst>
            <pc:docMk/>
            <pc:sldMk cId="0" sldId="5449"/>
            <ac:spMk id="194" creationId="{00000000-0000-0000-0000-000000000000}"/>
          </ac:spMkLst>
        </pc:spChg>
      </pc:sld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2404574583" sldId="2147487715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490698935" sldId="214748771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1453788966" sldId="214748771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485514233" sldId="214748771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152053381" sldId="214748771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959182716" sldId="214748772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58695152" sldId="214748772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51146956" sldId="214748772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790520047" sldId="214748772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2848330190" sldId="214748772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412262222" sldId="214748772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404574583" sldId="2147487715"/>
            <pc:sldLayoutMk cId="3395182097" sldId="2147487726"/>
          </pc:sldLayoutMkLst>
        </pc:sldLayoutChg>
      </pc:sldMaster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3164508215" sldId="2147487727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3205434218" sldId="214748772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905923258" sldId="214748772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2614768376" sldId="214748773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282179872" sldId="214748773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4043796403" sldId="214748773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108369793" sldId="214748773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4287703488" sldId="214748773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362753047" sldId="214748773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443132468" sldId="214748773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2075773673" sldId="214748773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3164508215" sldId="2147487727"/>
            <pc:sldLayoutMk cId="1266729465" sldId="2147487738"/>
          </pc:sldLayoutMkLst>
        </pc:sldLayoutChg>
      </pc:sldMaster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699515598" sldId="2147487739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174356524" sldId="214748774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162788932" sldId="214748774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846988722" sldId="214748774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1357880899" sldId="214748774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4102562001" sldId="214748774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353760702" sldId="214748774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2588104467" sldId="214748774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3709707808" sldId="214748774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1349962758" sldId="214748774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3386317991" sldId="214748774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699515598" sldId="2147487739"/>
            <pc:sldLayoutMk cId="1302084498" sldId="2147487750"/>
          </pc:sldLayoutMkLst>
        </pc:sldLayoutChg>
      </pc:sldMasterChg>
      <pc:sldMasterChg chg="del delSldLayout">
        <pc:chgData name="Wei Li" userId="fae33518c2e5a771" providerId="LiveId" clId="{800C48D3-6013-4C90-B538-8F0F726BC174}" dt="2022-12-18T02:43:56.107" v="64" actId="47"/>
        <pc:sldMasterMkLst>
          <pc:docMk/>
          <pc:sldMasterMk cId="2616036206" sldId="2147487751"/>
        </pc:sldMasterMkLst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597852366" sldId="2147487752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022275211" sldId="2147487753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978011136" sldId="2147487754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324508706" sldId="2147487755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780593596" sldId="2147487756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808465949" sldId="2147487757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084613041" sldId="2147487758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072001471" sldId="2147487759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593059066" sldId="2147487760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1179092000" sldId="2147487761"/>
          </pc:sldLayoutMkLst>
        </pc:sldLayoutChg>
        <pc:sldLayoutChg chg="del">
          <pc:chgData name="Wei Li" userId="fae33518c2e5a771" providerId="LiveId" clId="{800C48D3-6013-4C90-B538-8F0F726BC174}" dt="2022-12-18T02:43:56.107" v="64" actId="47"/>
          <pc:sldLayoutMkLst>
            <pc:docMk/>
            <pc:sldMasterMk cId="2616036206" sldId="2147487751"/>
            <pc:sldLayoutMk cId="2563355386" sldId="2147487762"/>
          </pc:sldLayoutMkLst>
        </pc:sldLayoutChg>
      </pc:sldMasterChg>
      <pc:sldMasterChg chg="del delSldLayout">
        <pc:chgData name="Wei Li" userId="fae33518c2e5a771" providerId="LiveId" clId="{800C48D3-6013-4C90-B538-8F0F726BC174}" dt="2022-12-18T02:46:31.872" v="66" actId="47"/>
        <pc:sldMasterMkLst>
          <pc:docMk/>
          <pc:sldMasterMk cId="2989883385" sldId="2147487763"/>
        </pc:sldMasterMkLst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13295512" sldId="2147487764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323734866" sldId="2147487765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308774053" sldId="2147487766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1348372729" sldId="2147487767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238527579" sldId="2147487768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215009745" sldId="2147487769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881754312" sldId="2147487770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195464497" sldId="2147487771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735198409" sldId="2147487772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3913253097" sldId="2147487773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21631302" sldId="2147487774"/>
          </pc:sldLayoutMkLst>
        </pc:sldLayoutChg>
        <pc:sldLayoutChg chg="del">
          <pc:chgData name="Wei Li" userId="fae33518c2e5a771" providerId="LiveId" clId="{800C48D3-6013-4C90-B538-8F0F726BC174}" dt="2022-12-18T02:46:31.872" v="66" actId="47"/>
          <pc:sldLayoutMkLst>
            <pc:docMk/>
            <pc:sldMasterMk cId="2989883385" sldId="2147487763"/>
            <pc:sldLayoutMk cId="2587510752" sldId="2147487775"/>
          </pc:sldLayoutMkLst>
        </pc:sldLayoutChg>
      </pc:sldMasterChg>
      <pc:sldMasterChg chg="del delSldLayout">
        <pc:chgData name="Wei Li" userId="fae33518c2e5a771" providerId="LiveId" clId="{800C48D3-6013-4C90-B538-8F0F726BC174}" dt="2022-12-18T02:46:26.879" v="65" actId="47"/>
        <pc:sldMasterMkLst>
          <pc:docMk/>
          <pc:sldMasterMk cId="3336953466" sldId="2147487776"/>
        </pc:sldMasterMkLst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507392134" sldId="2147487777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3356743536" sldId="2147487778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443420569" sldId="2147487779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3009216150" sldId="2147487780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2110580195" sldId="2147487781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122410542" sldId="2147487782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4223748115" sldId="2147487783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3417531584" sldId="2147487784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745166939" sldId="2147487785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269960552" sldId="2147487786"/>
          </pc:sldLayoutMkLst>
        </pc:sldLayoutChg>
        <pc:sldLayoutChg chg="del">
          <pc:chgData name="Wei Li" userId="fae33518c2e5a771" providerId="LiveId" clId="{800C48D3-6013-4C90-B538-8F0F726BC174}" dt="2022-12-18T02:46:26.879" v="65" actId="47"/>
          <pc:sldLayoutMkLst>
            <pc:docMk/>
            <pc:sldMasterMk cId="3336953466" sldId="2147487776"/>
            <pc:sldLayoutMk cId="1742633515" sldId="2147487787"/>
          </pc:sldLayoutMkLst>
        </pc:sldLayoutChg>
      </pc:sldMasterChg>
      <pc:sldMasterChg chg="del delSldLayout">
        <pc:chgData name="Wei Li" userId="fae33518c2e5a771" providerId="LiveId" clId="{800C48D3-6013-4C90-B538-8F0F726BC174}" dt="2022-12-18T02:50:47.128" v="68" actId="47"/>
        <pc:sldMasterMkLst>
          <pc:docMk/>
          <pc:sldMasterMk cId="3980337985" sldId="2147487788"/>
        </pc:sldMasterMkLst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594246621" sldId="2147487789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4174616187" sldId="2147487790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2198342149" sldId="2147487791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094459297" sldId="2147487792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2205998444" sldId="2147487793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4054360280" sldId="2147487794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1825349904" sldId="2147487795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887019716" sldId="2147487796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1158017963" sldId="2147487797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2933482995" sldId="2147487798"/>
          </pc:sldLayoutMkLst>
        </pc:sldLayoutChg>
        <pc:sldLayoutChg chg="del">
          <pc:chgData name="Wei Li" userId="fae33518c2e5a771" providerId="LiveId" clId="{800C48D3-6013-4C90-B538-8F0F726BC174}" dt="2022-12-18T02:50:47.128" v="68" actId="47"/>
          <pc:sldLayoutMkLst>
            <pc:docMk/>
            <pc:sldMasterMk cId="3980337985" sldId="2147487788"/>
            <pc:sldLayoutMk cId="3287802846" sldId="21474877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B3A6-A626-4234-BEB8-81418E266991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52F9-AE52-48CF-A9AD-D4218A58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380069"/>
            <a:ext cx="6430967" cy="2616199"/>
          </a:xfrm>
        </p:spPr>
        <p:txBody>
          <a:bodyPr anchor="b">
            <a:normAutofit/>
          </a:bodyPr>
          <a:lstStyle>
            <a:lvl1pPr algn="r">
              <a:defRPr sz="4500">
                <a:effectLst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47C3-8024-4EC8-8060-88C44EA9034C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5883276"/>
            <a:ext cx="3243033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330B-DECC-4EF4-A93F-740D35C14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97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47C3-8024-4EC8-8060-88C44EA9034C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330B-DECC-4EF4-A93F-740D35C14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58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47C3-8024-4EC8-8060-88C44EA9034C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330B-DECC-4EF4-A93F-740D35C14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749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47C3-8024-4EC8-8060-88C44EA9034C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330B-DECC-4EF4-A93F-740D35C14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8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24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47C3-8024-4EC8-8060-88C44EA9034C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330B-DECC-4EF4-A93F-740D35C14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267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zh-CN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47C3-8024-4EC8-8060-88C44EA9034C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330B-DECC-4EF4-A93F-740D35C14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605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1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zh-CN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47C3-8024-4EC8-8060-88C44EA9034C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330B-DECC-4EF4-A93F-740D35C14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54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47C3-8024-4EC8-8060-88C44EA9034C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330B-DECC-4EF4-A93F-740D35C14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027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685800"/>
            <a:ext cx="1327777" cy="510540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47C3-8024-4EC8-8060-88C44EA9034C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330B-DECC-4EF4-A93F-740D35C14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44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47C3-8024-4EC8-8060-88C44EA9034C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5867132"/>
            <a:ext cx="413375" cy="365125"/>
          </a:xfrm>
        </p:spPr>
        <p:txBody>
          <a:bodyPr/>
          <a:lstStyle/>
          <a:p>
            <a:fld id="{D32D330B-DECC-4EF4-A93F-740D35C14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27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666999"/>
            <a:ext cx="6698060" cy="2110382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47C3-8024-4EC8-8060-88C44EA9034C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330B-DECC-4EF4-A93F-740D35C14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68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0"/>
            <a:ext cx="3671291" cy="31242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47C3-8024-4EC8-8060-88C44EA9034C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330B-DECC-4EF4-A93F-740D35C14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09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47C3-8024-4EC8-8060-88C44EA9034C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330B-DECC-4EF4-A93F-740D35C14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68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47C3-8024-4EC8-8060-88C44EA9034C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330B-DECC-4EF4-A93F-740D35C14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34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47C3-8024-4EC8-8060-88C44EA9034C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330B-DECC-4EF4-A93F-740D35C14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49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685800"/>
            <a:ext cx="4680743" cy="5105401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47C3-8024-4EC8-8060-88C44EA9034C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330B-DECC-4EF4-A93F-740D35C14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60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47C3-8024-4EC8-8060-88C44EA9034C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330B-DECC-4EF4-A93F-740D35C14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60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1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667000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9047C3-8024-4EC8-8060-88C44EA9034C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5883276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2D330B-DECC-4EF4-A93F-740D35C14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35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05" r:id="rId1"/>
    <p:sldLayoutId id="2147488506" r:id="rId2"/>
    <p:sldLayoutId id="2147488507" r:id="rId3"/>
    <p:sldLayoutId id="2147488508" r:id="rId4"/>
    <p:sldLayoutId id="2147488509" r:id="rId5"/>
    <p:sldLayoutId id="2147488510" r:id="rId6"/>
    <p:sldLayoutId id="2147488511" r:id="rId7"/>
    <p:sldLayoutId id="2147488512" r:id="rId8"/>
    <p:sldLayoutId id="2147488513" r:id="rId9"/>
    <p:sldLayoutId id="2147488514" r:id="rId10"/>
    <p:sldLayoutId id="2147488515" r:id="rId11"/>
    <p:sldLayoutId id="2147488516" r:id="rId12"/>
    <p:sldLayoutId id="2147488517" r:id="rId13"/>
    <p:sldLayoutId id="2147488518" r:id="rId14"/>
    <p:sldLayoutId id="2147488519" r:id="rId15"/>
    <p:sldLayoutId id="2147488520" r:id="rId16"/>
    <p:sldLayoutId id="2147488521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 panose="020B0604020202020204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耶稣如何面对逼迫？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zh-CN" sz="2700" dirty="0"/>
              <a:t>马可福音</a:t>
            </a:r>
            <a:r>
              <a:rPr lang="en-US" altLang="zh-CN" sz="2700" dirty="0"/>
              <a:t>14</a:t>
            </a:r>
            <a:r>
              <a:rPr lang="zh-CN" altLang="zh-CN" sz="2700" dirty="0"/>
              <a:t>：</a:t>
            </a:r>
            <a:r>
              <a:rPr lang="en-US" altLang="zh-CN" sz="2700" dirty="0"/>
              <a:t>43-15</a:t>
            </a:r>
            <a:r>
              <a:rPr lang="zh-CN" altLang="zh-CN" sz="2700" dirty="0"/>
              <a:t>：</a:t>
            </a:r>
            <a:r>
              <a:rPr lang="en-US" altLang="zh-CN" sz="2700" dirty="0"/>
              <a:t>20</a:t>
            </a:r>
            <a:br>
              <a:rPr lang="en-US" altLang="zh-CN" sz="2700" dirty="0"/>
            </a:br>
            <a:endParaRPr lang="zh-CN" altLang="en-US" sz="2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997" y="857250"/>
            <a:ext cx="8031004" cy="1314450"/>
          </a:xfrm>
        </p:spPr>
        <p:txBody>
          <a:bodyPr>
            <a:noAutofit/>
          </a:bodyPr>
          <a:lstStyle/>
          <a:p>
            <a:r>
              <a:rPr lang="en-US" altLang="zh-CN" sz="4500" dirty="0"/>
              <a:t>2</a:t>
            </a:r>
            <a:r>
              <a:rPr lang="zh-CN" altLang="en-US" sz="4500" dirty="0"/>
              <a:t>，耶稣的顺服使神的话得应验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3" y="2386629"/>
            <a:ext cx="3858817" cy="3614122"/>
          </a:xfrm>
        </p:spPr>
        <p:txBody>
          <a:bodyPr>
            <a:normAutofit/>
          </a:bodyPr>
          <a:lstStyle/>
          <a:p>
            <a:endParaRPr lang="zh-CN" altLang="en-US" sz="24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009" y="1880235"/>
            <a:ext cx="5590223" cy="41314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" y="857250"/>
            <a:ext cx="9108281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56" y="897732"/>
            <a:ext cx="7514035" cy="1314449"/>
          </a:xfrm>
        </p:spPr>
        <p:txBody>
          <a:bodyPr/>
          <a:lstStyle/>
          <a:p>
            <a:r>
              <a:rPr lang="zh-CN" altLang="en-US" sz="4500" dirty="0"/>
              <a:t>小结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4934"/>
            <a:ext cx="8649653" cy="2875121"/>
          </a:xfrm>
        </p:spPr>
        <p:txBody>
          <a:bodyPr>
            <a:normAutofit/>
          </a:bodyPr>
          <a:lstStyle/>
          <a:p>
            <a:r>
              <a:rPr lang="zh-CN" altLang="en-US" sz="4500" b="1" dirty="0"/>
              <a:t>耶稣与圣父有亲密爱的关系，因着顺服，他得以成全神的心意。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9" y="3896202"/>
            <a:ext cx="3757136" cy="21045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sz="4500" dirty="0"/>
              <a:t>二，逼迫中耶稣相信神是真正的审判者</a:t>
            </a:r>
            <a:r>
              <a:rPr lang="en-US" altLang="zh-CN" sz="4500" dirty="0"/>
              <a:t/>
            </a:r>
            <a:br>
              <a:rPr lang="en-US" altLang="zh-CN" sz="4500" dirty="0"/>
            </a:br>
            <a:endParaRPr lang="en-US" altLang="zh-CN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996" y="3437573"/>
            <a:ext cx="7830503" cy="2343150"/>
          </a:xfrm>
        </p:spPr>
        <p:txBody>
          <a:bodyPr>
            <a:noAutofit/>
          </a:bodyPr>
          <a:lstStyle/>
          <a:p>
            <a:r>
              <a:rPr altLang="zh-CN" sz="4500" dirty="0"/>
              <a:t>1，耶稣是</a:t>
            </a:r>
            <a:r>
              <a:rPr lang="zh-CN" altLang="en-US" sz="4500" dirty="0"/>
              <a:t>神</a:t>
            </a:r>
            <a:r>
              <a:rPr altLang="zh-CN" sz="4500" dirty="0"/>
              <a:t>，耶稣传</a:t>
            </a:r>
            <a:r>
              <a:rPr lang="zh-CN" altLang="en-US" sz="4500" dirty="0"/>
              <a:t>讲</a:t>
            </a:r>
            <a:r>
              <a:rPr altLang="zh-CN" sz="4500" dirty="0"/>
              <a:t>审判的信息</a:t>
            </a:r>
            <a:r>
              <a:rPr lang="zh-CN" altLang="en-US" sz="4500" dirty="0"/>
              <a:t>；</a:t>
            </a:r>
          </a:p>
          <a:p>
            <a:r>
              <a:rPr lang="en-US" sz="4500" dirty="0"/>
              <a:t>2</a:t>
            </a:r>
            <a:r>
              <a:rPr lang="zh-CN" altLang="en-US" sz="4500" dirty="0"/>
              <a:t>，</a:t>
            </a:r>
            <a:r>
              <a:rPr altLang="zh-CN" sz="4500" dirty="0"/>
              <a:t>神是真正的审判者，神的审判是真正可怕的。</a:t>
            </a:r>
          </a:p>
          <a:p>
            <a:endParaRPr lang="en-US" altLang="zh-CN" sz="4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4302" y="864394"/>
            <a:ext cx="9484043" cy="1314450"/>
          </a:xfrm>
        </p:spPr>
        <p:txBody>
          <a:bodyPr>
            <a:noAutofit/>
          </a:bodyPr>
          <a:lstStyle/>
          <a:p>
            <a:r>
              <a:rPr altLang="zh-CN" sz="4500" dirty="0">
                <a:sym typeface="+mn-ea"/>
              </a:rPr>
              <a:t>1，耶稣传</a:t>
            </a:r>
            <a:r>
              <a:rPr lang="zh-CN" altLang="en-US" sz="4500" dirty="0">
                <a:sym typeface="+mn-ea"/>
              </a:rPr>
              <a:t>讲</a:t>
            </a:r>
            <a:r>
              <a:rPr altLang="zh-CN" sz="4500" dirty="0">
                <a:sym typeface="+mn-ea"/>
              </a:rPr>
              <a:t>审判的信息</a:t>
            </a:r>
            <a:r>
              <a:rPr lang="zh-CN" altLang="en-US" sz="4500" dirty="0">
                <a:sym typeface="+mn-ea"/>
              </a:rPr>
              <a:t>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" y="2178844"/>
            <a:ext cx="5090160" cy="3903821"/>
          </a:xfrm>
        </p:spPr>
        <p:txBody>
          <a:bodyPr>
            <a:noAutofit/>
          </a:bodyPr>
          <a:lstStyle/>
          <a:p>
            <a:r>
              <a:rPr lang="zh-CN" altLang="zh-CN" sz="3000" b="1" dirty="0"/>
              <a:t>但</a:t>
            </a:r>
            <a:r>
              <a:rPr lang="en-US" altLang="zh-CN" sz="3000" b="1" dirty="0"/>
              <a:t>7</a:t>
            </a:r>
            <a:r>
              <a:rPr lang="zh-CN" altLang="zh-CN" sz="3000" b="1" dirty="0"/>
              <a:t>：</a:t>
            </a:r>
            <a:r>
              <a:rPr lang="en-US" altLang="zh-CN" sz="3000" b="1" dirty="0"/>
              <a:t>13-14</a:t>
            </a:r>
            <a:r>
              <a:rPr lang="zh-CN" altLang="zh-CN" sz="3000" b="1" dirty="0"/>
              <a:t>：“我在夜间的异象中观看，见有一位像人子的，驾着天云而来，被领到亘古常在者面前；得了权柄，荣耀，国度，使各方、各国、各族的人都侍奉他。他的权柄是永远的，不能废去，他的国必不败坏。”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51" y="2328862"/>
            <a:ext cx="3993833" cy="36718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349" y="857251"/>
            <a:ext cx="7514035" cy="1314449"/>
          </a:xfrm>
        </p:spPr>
        <p:txBody>
          <a:bodyPr/>
          <a:lstStyle/>
          <a:p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，</a:t>
            </a:r>
            <a:r>
              <a:rPr altLang="zh-CN" dirty="0">
                <a:sym typeface="+mn-ea"/>
              </a:rPr>
              <a:t>神的审判</a:t>
            </a:r>
            <a:r>
              <a:rPr lang="zh-CN" dirty="0">
                <a:sym typeface="+mn-ea"/>
              </a:rPr>
              <a:t>真正</a:t>
            </a:r>
            <a:r>
              <a:rPr altLang="zh-CN" dirty="0">
                <a:sym typeface="+mn-ea"/>
              </a:rPr>
              <a:t>可怕。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07507"/>
            <a:ext cx="9294019" cy="3173254"/>
          </a:xfrm>
        </p:spPr>
        <p:txBody>
          <a:bodyPr>
            <a:noAutofit/>
          </a:bodyPr>
          <a:lstStyle/>
          <a:p>
            <a:r>
              <a:rPr lang="en-US" altLang="zh-CN" sz="2400" b="1" baseline="30000" dirty="0"/>
              <a:t>11 </a:t>
            </a:r>
            <a:r>
              <a:rPr lang="zh-CN" altLang="en-US" sz="2400" b="1" dirty="0"/>
              <a:t>我 又 看 见 一 个 白 色 的 大 宝 座 与 坐 在 上 面 的 ； 从 他 面 前 天 地 都 逃 避 ， 再 无 可 见 之 处 了 。</a:t>
            </a:r>
            <a:r>
              <a:rPr lang="en-US" altLang="zh-CN" sz="2400" b="1" baseline="30000" dirty="0"/>
              <a:t>12 </a:t>
            </a:r>
            <a:r>
              <a:rPr lang="zh-CN" altLang="en-US" sz="2400" b="1" dirty="0"/>
              <a:t>我 又 看 见 死 了 的 人 ， 无 论 大 小 ， 都 站 在 宝 座 前 。 案 卷 展 开 了 ， 并 且 另 有 一 卷 展 开 ， 就 是 生 命 册 。 死 了 的 人 都 凭 着 这 些 案 卷 所 记 载 的 ， 照 他 们 所 行 的 受 审 判 。</a:t>
            </a:r>
            <a:r>
              <a:rPr lang="en-US" altLang="zh-CN" sz="2400" b="1" baseline="30000" dirty="0"/>
              <a:t>13 </a:t>
            </a:r>
            <a:r>
              <a:rPr lang="zh-CN" altLang="en-US" sz="2400" b="1" dirty="0"/>
              <a:t>於 是 海 交 出 其 中 的 死 人 ； 死 亡 和 阴 间 也 交 出 其 中 的 死 人 ； 他 们 都 照 各 人 所 行 的 受 审 判 。</a:t>
            </a:r>
            <a:r>
              <a:rPr lang="en-US" altLang="zh-CN" sz="2400" b="1" baseline="30000" dirty="0"/>
              <a:t>14 </a:t>
            </a:r>
            <a:r>
              <a:rPr lang="zh-CN" altLang="en-US" sz="2400" b="1" dirty="0"/>
              <a:t>死 亡 和 阴 间 也 被 扔 在 火 湖 里 ； 这 火 湖 就 是 第 二 次 的 死 。</a:t>
            </a:r>
            <a:r>
              <a:rPr lang="en-US" altLang="zh-CN" sz="2400" b="1" baseline="30000" dirty="0"/>
              <a:t>15 </a:t>
            </a:r>
            <a:r>
              <a:rPr lang="zh-CN" altLang="en-US" sz="2400" b="1" dirty="0"/>
              <a:t>若 有 人 名 字 没 记 在 生 命 册 上 ， 他 就 被 扔 在 火 湖 里 。</a:t>
            </a:r>
          </a:p>
          <a:p>
            <a:endParaRPr lang="zh-CN" altLang="en-US" sz="24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2688431" cy="18126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654" y="857251"/>
            <a:ext cx="7514035" cy="1314449"/>
          </a:xfrm>
        </p:spPr>
        <p:txBody>
          <a:bodyPr/>
          <a:lstStyle/>
          <a:p>
            <a:r>
              <a:rPr lang="zh-CN" altLang="en-US" sz="4500" dirty="0"/>
              <a:t>小结：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4534"/>
            <a:ext cx="8982075" cy="2535555"/>
          </a:xfrm>
        </p:spPr>
        <p:txBody>
          <a:bodyPr>
            <a:noAutofit/>
          </a:bodyPr>
          <a:lstStyle/>
          <a:p>
            <a:r>
              <a:rPr lang="zh-CN" altLang="en-US" sz="4500" b="1" dirty="0"/>
              <a:t>耶稣受审让我们不用在末日再受神愤怒的审判。神是真正的审判者，神的拯救之恩值得我们承受逼迫。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" y="1371600"/>
            <a:ext cx="9218771" cy="1314450"/>
          </a:xfrm>
        </p:spPr>
        <p:txBody>
          <a:bodyPr>
            <a:noAutofit/>
          </a:bodyPr>
          <a:lstStyle/>
          <a:p>
            <a:r>
              <a:rPr lang="zh-CN" altLang="zh-CN" sz="4500" dirty="0"/>
              <a:t>三，逼迫中耶稣宣告他是万王之王</a:t>
            </a:r>
            <a:r>
              <a:rPr lang="en-US" altLang="zh-CN" sz="4500" dirty="0"/>
              <a:t/>
            </a:r>
            <a:br>
              <a:rPr lang="en-US" altLang="zh-CN" sz="4500" dirty="0"/>
            </a:br>
            <a:endParaRPr lang="en-US" altLang="zh-CN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445" y="2440305"/>
            <a:ext cx="8173403" cy="2946083"/>
          </a:xfrm>
        </p:spPr>
        <p:txBody>
          <a:bodyPr>
            <a:noAutofit/>
          </a:bodyPr>
          <a:lstStyle/>
          <a:p>
            <a:endParaRPr lang="en-US" altLang="zh-CN" sz="4500" dirty="0"/>
          </a:p>
          <a:p>
            <a:r>
              <a:rPr lang="en-US" altLang="zh-CN" sz="4500" dirty="0"/>
              <a:t>1</a:t>
            </a:r>
            <a:r>
              <a:rPr lang="zh-CN" altLang="zh-CN" sz="4500" dirty="0"/>
              <a:t>，弥撒亚推翻的不是地上的政权，而是魔鬼，罪恶和死亡</a:t>
            </a:r>
            <a:r>
              <a:rPr lang="zh-CN" altLang="en-US" sz="4500" dirty="0"/>
              <a:t>；</a:t>
            </a:r>
            <a:endParaRPr lang="en-US" altLang="zh-CN" sz="4500" dirty="0"/>
          </a:p>
          <a:p>
            <a:r>
              <a:rPr altLang="zh-CN" sz="4500" dirty="0"/>
              <a:t>2，</a:t>
            </a:r>
            <a:r>
              <a:rPr lang="zh-CN" altLang="en-US" sz="4500" dirty="0"/>
              <a:t>通过启</a:t>
            </a:r>
            <a:r>
              <a:rPr lang="en-US" altLang="zh-CN" sz="4500" dirty="0"/>
              <a:t>19-20</a:t>
            </a:r>
            <a:r>
              <a:rPr altLang="zh-CN" sz="4500" dirty="0"/>
              <a:t>理解耶稣是</a:t>
            </a:r>
            <a:r>
              <a:rPr lang="zh-CN" altLang="en-US" sz="4500" dirty="0"/>
              <a:t>万王之</a:t>
            </a:r>
            <a:r>
              <a:rPr altLang="zh-CN" sz="4500" dirty="0"/>
              <a:t>王</a:t>
            </a:r>
            <a:r>
              <a:rPr lang="zh-CN" altLang="en-US" sz="4500" dirty="0"/>
              <a:t>。</a:t>
            </a:r>
            <a:endParaRPr altLang="zh-CN" sz="4500" dirty="0"/>
          </a:p>
          <a:p>
            <a:endParaRPr lang="zh-CN" altLang="en-US" sz="4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1" y="1371600"/>
            <a:ext cx="8828246" cy="1314450"/>
          </a:xfrm>
        </p:spPr>
        <p:txBody>
          <a:bodyPr>
            <a:normAutofit fontScale="90000"/>
          </a:bodyPr>
          <a:lstStyle/>
          <a:p>
            <a:r>
              <a:rPr lang="en-US" altLang="zh-CN" sz="4999" dirty="0"/>
              <a:t>1</a:t>
            </a:r>
            <a:r>
              <a:rPr lang="zh-CN" altLang="zh-CN" sz="4999" dirty="0"/>
              <a:t>，弥撒亚推翻的不是地上的政权，而是魔鬼，罪恶和死亡</a:t>
            </a:r>
            <a:r>
              <a:rPr lang="zh-CN" altLang="en-US" sz="4999" dirty="0"/>
              <a:t>；</a:t>
            </a:r>
            <a:r>
              <a:rPr lang="en-US" altLang="zh-CN" sz="4999" dirty="0"/>
              <a:t/>
            </a:r>
            <a:br>
              <a:rPr lang="en-US" altLang="zh-CN" sz="4999" dirty="0"/>
            </a:br>
            <a:endParaRPr lang="zh-CN" altLang="en-US" sz="4999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14" y="2385537"/>
            <a:ext cx="3729038" cy="361521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547" y="1610678"/>
            <a:ext cx="7069931" cy="1314450"/>
          </a:xfrm>
        </p:spPr>
        <p:txBody>
          <a:bodyPr>
            <a:normAutofit fontScale="90000"/>
          </a:bodyPr>
          <a:lstStyle/>
          <a:p>
            <a:r>
              <a:rPr altLang="zh-CN" sz="4999" dirty="0">
                <a:sym typeface="+mn-ea"/>
              </a:rPr>
              <a:t>2，</a:t>
            </a:r>
            <a:r>
              <a:rPr lang="zh-CN" altLang="en-US" sz="4999" dirty="0">
                <a:sym typeface="+mn-ea"/>
              </a:rPr>
              <a:t>通过启</a:t>
            </a:r>
            <a:r>
              <a:rPr lang="en-US" altLang="zh-CN" sz="4999" dirty="0">
                <a:sym typeface="+mn-ea"/>
              </a:rPr>
              <a:t>19</a:t>
            </a:r>
            <a:r>
              <a:rPr lang="en-US" sz="4999" dirty="0">
                <a:sym typeface="+mn-ea"/>
              </a:rPr>
              <a:t>-20</a:t>
            </a:r>
            <a:r>
              <a:rPr altLang="zh-CN" sz="4999" dirty="0">
                <a:sym typeface="+mn-ea"/>
              </a:rPr>
              <a:t>理解耶稣是</a:t>
            </a:r>
            <a:r>
              <a:rPr lang="zh-CN" altLang="en-US" sz="4999" dirty="0">
                <a:sym typeface="+mn-ea"/>
              </a:rPr>
              <a:t>万王之王。</a:t>
            </a:r>
            <a:r>
              <a:rPr altLang="zh-CN" sz="4999" dirty="0"/>
              <a:t/>
            </a:r>
            <a:br>
              <a:rPr altLang="zh-CN" sz="4999" dirty="0"/>
            </a:br>
            <a:r>
              <a:rPr lang="en-US" altLang="zh-CN" sz="4999" dirty="0"/>
              <a:t/>
            </a:r>
            <a:br>
              <a:rPr lang="en-US" altLang="zh-CN" sz="4999" dirty="0"/>
            </a:br>
            <a:endParaRPr lang="zh-CN" altLang="en-US" sz="4999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51" y="2268336"/>
            <a:ext cx="3200399" cy="373241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500" dirty="0"/>
              <a:t>小结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92" y="2347436"/>
            <a:ext cx="8902541" cy="2300288"/>
          </a:xfrm>
        </p:spPr>
        <p:txBody>
          <a:bodyPr>
            <a:normAutofit fontScale="97500"/>
          </a:bodyPr>
          <a:lstStyle/>
          <a:p>
            <a:r>
              <a:rPr lang="zh-CN" altLang="en-US" sz="4500" b="1" dirty="0">
                <a:latin typeface="华文楷体" panose="02010600040101010101" charset="-122"/>
                <a:ea typeface="华文楷体" panose="02010600040101010101" charset="-122"/>
              </a:rPr>
              <a:t>那杀身体的不能杀灵魂的，不要怕他们，惟有能把身体和灵魂都灭在地狱里的，正要怕他。太</a:t>
            </a:r>
            <a:r>
              <a:rPr lang="en-US" altLang="zh-CN" sz="4500" b="1" dirty="0">
                <a:latin typeface="华文楷体" panose="02010600040101010101" charset="-122"/>
                <a:ea typeface="华文楷体" panose="02010600040101010101" charset="-122"/>
              </a:rPr>
              <a:t>10</a:t>
            </a:r>
            <a:r>
              <a:rPr lang="zh-CN" altLang="en-US" sz="4500" b="1" dirty="0">
                <a:latin typeface="华文楷体" panose="02010600040101010101" charset="-122"/>
                <a:ea typeface="华文楷体" panose="02010600040101010101" charset="-122"/>
              </a:rPr>
              <a:t>：</a:t>
            </a:r>
            <a:r>
              <a:rPr lang="en-US" altLang="zh-CN" sz="4500" b="1" dirty="0">
                <a:latin typeface="华文楷体" panose="02010600040101010101" charset="-122"/>
                <a:ea typeface="华文楷体" panose="02010600040101010101" charset="-122"/>
              </a:rPr>
              <a:t>28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named (1)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" y="857250"/>
            <a:ext cx="3162776" cy="5160645"/>
          </a:xfrm>
          <a:prstGeom prst="rect">
            <a:avLst/>
          </a:prstGeom>
        </p:spPr>
      </p:pic>
      <p:pic>
        <p:nvPicPr>
          <p:cNvPr id="5" name="Content Placeholder 4" descr="unnamed (2)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162300" y="857250"/>
            <a:ext cx="5981700" cy="44872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4500" dirty="0"/>
              <a:t>彼得</a:t>
            </a:r>
            <a:r>
              <a:rPr lang="zh-CN" altLang="en-US" sz="4500" dirty="0"/>
              <a:t>如何</a:t>
            </a:r>
            <a:r>
              <a:rPr lang="zh-CN" altLang="zh-CN" sz="4500" dirty="0"/>
              <a:t>面对逼迫？</a:t>
            </a:r>
            <a:endParaRPr lang="zh-CN" altLang="en-US" sz="4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77" y="2561815"/>
            <a:ext cx="6113661" cy="343893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552" y="1585913"/>
            <a:ext cx="6628448" cy="3686175"/>
          </a:xfrm>
        </p:spPr>
        <p:txBody>
          <a:bodyPr>
            <a:noAutofit/>
          </a:bodyPr>
          <a:lstStyle/>
          <a:p>
            <a:r>
              <a:rPr lang="en-US" altLang="zh-CN" sz="3000" b="1" dirty="0"/>
              <a:t> </a:t>
            </a:r>
            <a:r>
              <a:rPr lang="zh-CN" altLang="zh-CN" sz="3000" b="1" dirty="0"/>
              <a:t>徒</a:t>
            </a:r>
            <a:r>
              <a:rPr lang="en-US" altLang="zh-CN" sz="3000" b="1" dirty="0"/>
              <a:t>5</a:t>
            </a:r>
            <a:r>
              <a:rPr lang="zh-CN" altLang="zh-CN" sz="3000" b="1" dirty="0"/>
              <a:t>：</a:t>
            </a:r>
            <a:r>
              <a:rPr lang="en-US" altLang="zh-CN" sz="3000" b="1" dirty="0"/>
              <a:t>27-29</a:t>
            </a:r>
            <a:r>
              <a:rPr lang="zh-CN" altLang="zh-CN" sz="3000" b="1" dirty="0"/>
              <a:t>：使徒们被带到公会前，大祭司问他说： “我不是严严的禁止你们，不可奉这名教训人吗？你们倒把你们的道路充满了耶路撒冷，想要叫这人的血归到我们身上</a:t>
            </a:r>
            <a:r>
              <a:rPr lang="zh-CN" altLang="zh-CN" sz="3000" b="1" dirty="0">
                <a:solidFill>
                  <a:srgbClr val="FF0000"/>
                </a:solidFill>
              </a:rPr>
              <a:t>。 ”彼得和众使徒回答说：“顺从神，不顺从人，是应当的。</a:t>
            </a:r>
            <a:r>
              <a:rPr lang="zh-CN" altLang="zh-CN" sz="3000" b="1" dirty="0"/>
              <a:t>你们挂在木头上杀害的耶稣，我们祖宗的神已经叫他复活，神且用右手将他高举，叫他做君王、做救主，将悔改的心和赦罪的恩赐给以色列人</a:t>
            </a:r>
            <a:r>
              <a:rPr lang="zh-CN" altLang="en-US" sz="3000" b="1" dirty="0"/>
              <a:t>。</a:t>
            </a:r>
            <a:r>
              <a:rPr lang="zh-CN" altLang="zh-CN" sz="3000" b="1" dirty="0"/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9523"/>
            <a:ext cx="2707958" cy="20874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500"/>
              <a:t>小结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67" y="2993707"/>
            <a:ext cx="7514035" cy="2343151"/>
          </a:xfrm>
        </p:spPr>
        <p:txBody>
          <a:bodyPr>
            <a:noAutofit/>
          </a:bodyPr>
          <a:lstStyle/>
          <a:p>
            <a:r>
              <a:rPr lang="en-US" sz="45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彼得</a:t>
            </a:r>
            <a:r>
              <a:rPr lang="zh-CN" altLang="en-US" sz="45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的</a:t>
            </a:r>
            <a:r>
              <a:rPr lang="en-US" sz="45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故事</a:t>
            </a:r>
            <a:r>
              <a:rPr lang="zh-CN" altLang="en-US" sz="45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可以</a:t>
            </a:r>
            <a:r>
              <a:rPr lang="en-US" sz="45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鼓励</a:t>
            </a:r>
            <a:r>
              <a:rPr lang="zh-CN" altLang="en-US" sz="45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在</a:t>
            </a:r>
            <a:r>
              <a:rPr lang="en-US" sz="45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罗马的信徒在逼迫中要勇敢持守忠心；就算是一时的软弱，甚至叛教，只要愿意悔改，神的恩典仍然够用。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857251"/>
            <a:ext cx="7514035" cy="1314449"/>
          </a:xfrm>
        </p:spPr>
        <p:txBody>
          <a:bodyPr/>
          <a:lstStyle/>
          <a:p>
            <a:r>
              <a:rPr lang="zh-CN" altLang="en-US" dirty="0"/>
              <a:t>结语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6" y="2857500"/>
            <a:ext cx="9014460" cy="2908459"/>
          </a:xfrm>
        </p:spPr>
        <p:txBody>
          <a:bodyPr>
            <a:noAutofit/>
          </a:bodyPr>
          <a:lstStyle/>
          <a:p>
            <a:r>
              <a:rPr lang="zh-CN" altLang="zh-CN" sz="3300" b="1" dirty="0"/>
              <a:t>耶稣如何面对逼迫？</a:t>
            </a:r>
          </a:p>
          <a:p>
            <a:r>
              <a:rPr lang="zh-CN" altLang="zh-CN" sz="3300" b="1" dirty="0"/>
              <a:t>彼得如何面对逼迫？</a:t>
            </a:r>
          </a:p>
          <a:p>
            <a:r>
              <a:rPr lang="zh-CN" altLang="zh-CN" sz="3300" b="1" dirty="0"/>
              <a:t>你如何面对逼迫？</a:t>
            </a:r>
          </a:p>
          <a:p>
            <a:r>
              <a:rPr lang="zh-CN" altLang="zh-CN" sz="3300" b="1" dirty="0"/>
              <a:t>彼前</a:t>
            </a:r>
            <a:r>
              <a:rPr lang="en-US" altLang="zh-CN" sz="3300" b="1" dirty="0"/>
              <a:t>4</a:t>
            </a:r>
            <a:r>
              <a:rPr lang="zh-CN" altLang="zh-CN" sz="3300" b="1" dirty="0"/>
              <a:t>：</a:t>
            </a:r>
            <a:r>
              <a:rPr lang="en-US" altLang="zh-CN" sz="3300" b="1" dirty="0"/>
              <a:t>12-13</a:t>
            </a:r>
            <a:r>
              <a:rPr lang="zh-CN" altLang="zh-CN" sz="3300" b="1" dirty="0"/>
              <a:t>：亲爱的弟兄啊，有火炼的试验临到你们，不要以为奇怪，似乎是遭遇了非常的事。</a:t>
            </a:r>
            <a:r>
              <a:rPr lang="zh-CN" altLang="zh-CN" sz="3300" b="1" dirty="0">
                <a:solidFill>
                  <a:srgbClr val="FF0000"/>
                </a:solidFill>
              </a:rPr>
              <a:t>倒要欢喜</a:t>
            </a:r>
            <a:r>
              <a:rPr lang="zh-CN" altLang="zh-CN" sz="3300" b="1" dirty="0"/>
              <a:t>，因为你们是与</a:t>
            </a:r>
            <a:r>
              <a:rPr lang="zh-CN" altLang="zh-CN" sz="3300" b="1" dirty="0">
                <a:solidFill>
                  <a:srgbClr val="FF0000"/>
                </a:solidFill>
              </a:rPr>
              <a:t>基督</a:t>
            </a:r>
            <a:r>
              <a:rPr lang="zh-CN" altLang="zh-CN" sz="3300" b="1" dirty="0"/>
              <a:t>一同受苦，使你们在他</a:t>
            </a:r>
            <a:r>
              <a:rPr lang="zh-CN" altLang="zh-CN" sz="3300" b="1" dirty="0">
                <a:solidFill>
                  <a:srgbClr val="FF0000"/>
                </a:solidFill>
              </a:rPr>
              <a:t>荣耀</a:t>
            </a:r>
            <a:r>
              <a:rPr lang="zh-CN" altLang="zh-CN" sz="3300" b="1" dirty="0"/>
              <a:t>显现的时候，也可以</a:t>
            </a:r>
            <a:r>
              <a:rPr lang="zh-CN" altLang="zh-CN" sz="3300" b="1" dirty="0">
                <a:solidFill>
                  <a:srgbClr val="FF0000"/>
                </a:solidFill>
              </a:rPr>
              <a:t>欢喜快乐</a:t>
            </a:r>
            <a:r>
              <a:rPr lang="zh-CN" altLang="zh-CN" sz="3300" b="1" dirty="0"/>
              <a:t>。 </a:t>
            </a:r>
            <a:endParaRPr lang="en-US" altLang="zh-CN" sz="3300" b="1" dirty="0"/>
          </a:p>
          <a:p>
            <a:endParaRPr lang="zh-CN" altLang="en-US" sz="33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谢谢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sz="4500" dirty="0"/>
              <a:t>引言：</a:t>
            </a:r>
            <a:r>
              <a:rPr lang="en-US" altLang="zh-CN" sz="4500" dirty="0"/>
              <a:t/>
            </a:r>
            <a:br>
              <a:rPr lang="en-US" altLang="zh-CN" sz="4500" dirty="0"/>
            </a:br>
            <a:endParaRPr lang="en-US" altLang="zh-CN" sz="45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70" y="2039303"/>
            <a:ext cx="5114925" cy="383619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500" dirty="0"/>
              <a:t>背景介绍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37" y="2428969"/>
            <a:ext cx="7349132" cy="357178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062085" cy="5143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857251"/>
            <a:ext cx="7514035" cy="1314449"/>
          </a:xfrm>
        </p:spPr>
        <p:txBody>
          <a:bodyPr/>
          <a:lstStyle/>
          <a:p>
            <a:r>
              <a:rPr lang="zh-CN" altLang="en-US" dirty="0"/>
              <a:t>写作目的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936" y="1838801"/>
            <a:ext cx="8645366" cy="2343150"/>
          </a:xfrm>
        </p:spPr>
        <p:txBody>
          <a:bodyPr>
            <a:noAutofit/>
          </a:bodyPr>
          <a:lstStyle/>
          <a:p>
            <a:r>
              <a:rPr lang="zh-CN" altLang="zh-CN" sz="3300" dirty="0"/>
              <a:t>向逼迫中的基督徒传讲福音，即耶稣不但是弥赛亚，他是受苦的</a:t>
            </a:r>
            <a:r>
              <a:rPr lang="zh-CN" altLang="zh-CN" sz="3300" b="1" dirty="0">
                <a:solidFill>
                  <a:srgbClr val="FF0000"/>
                </a:solidFill>
              </a:rPr>
              <a:t>弥赛亚</a:t>
            </a:r>
            <a:r>
              <a:rPr lang="zh-CN" altLang="zh-CN" sz="3300" dirty="0"/>
              <a:t>，耶稣基督是真正的救主。他受死，复活，耶稣赐下救恩，并赐下复活的盼望，可以让我们在世界上跟随耶稣，背起自己的十字架，忠心的跟随主。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主题及大纲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655" y="2975134"/>
            <a:ext cx="8474869" cy="3743325"/>
          </a:xfrm>
        </p:spPr>
        <p:txBody>
          <a:bodyPr>
            <a:noAutofit/>
          </a:bodyPr>
          <a:lstStyle/>
          <a:p>
            <a:endParaRPr lang="en-US" altLang="zh-CN" sz="3000" b="1" dirty="0"/>
          </a:p>
          <a:p>
            <a:endParaRPr lang="en-US" altLang="zh-CN" sz="3000" b="1" dirty="0"/>
          </a:p>
          <a:p>
            <a:r>
              <a:rPr lang="zh-CN" altLang="en-US" sz="3000" b="1" dirty="0"/>
              <a:t>主题：耶稣逼迫中为我们树立了忠心的榜样。</a:t>
            </a:r>
            <a:endParaRPr lang="en-US" altLang="zh-CN" sz="3000" b="1" dirty="0"/>
          </a:p>
          <a:p>
            <a:r>
              <a:rPr lang="zh-CN" altLang="zh-CN" sz="3000" b="1" dirty="0"/>
              <a:t>一，逼迫中耶稣看重应验神的话</a:t>
            </a:r>
            <a:r>
              <a:rPr lang="en-US" altLang="zh-CN" sz="3000" b="1" dirty="0"/>
              <a:t>14</a:t>
            </a:r>
            <a:r>
              <a:rPr lang="zh-CN" altLang="en-US" sz="3000" b="1" dirty="0"/>
              <a:t>：</a:t>
            </a:r>
            <a:r>
              <a:rPr lang="en-US" altLang="zh-CN" sz="3000" b="1" dirty="0"/>
              <a:t>43-53</a:t>
            </a:r>
          </a:p>
          <a:p>
            <a:r>
              <a:rPr lang="zh-CN" altLang="zh-CN" sz="3000" b="1" dirty="0"/>
              <a:t>二，逼迫中耶稣相信神是真正的审判者</a:t>
            </a:r>
            <a:r>
              <a:rPr lang="en-US" altLang="zh-CN" sz="3000" b="1" dirty="0"/>
              <a:t>14</a:t>
            </a:r>
            <a:r>
              <a:rPr lang="zh-CN" altLang="en-US" sz="3000" b="1" dirty="0"/>
              <a:t>：</a:t>
            </a:r>
            <a:r>
              <a:rPr lang="en-US" altLang="zh-CN" sz="3000" b="1" dirty="0"/>
              <a:t>53-72</a:t>
            </a:r>
          </a:p>
          <a:p>
            <a:r>
              <a:rPr lang="zh-CN" altLang="zh-CN" sz="3000" b="1" dirty="0"/>
              <a:t>三，逼迫中耶稣宣告他是万王之王</a:t>
            </a:r>
            <a:r>
              <a:rPr lang="en-US" altLang="zh-CN" sz="3000" b="1" dirty="0"/>
              <a:t>15</a:t>
            </a:r>
            <a:r>
              <a:rPr lang="zh-CN" altLang="en-US" sz="3000" b="1" dirty="0"/>
              <a:t>：</a:t>
            </a:r>
            <a:r>
              <a:rPr lang="en-US" altLang="zh-CN" sz="3000" b="1" dirty="0"/>
              <a:t>1-20</a:t>
            </a:r>
          </a:p>
          <a:p>
            <a:endParaRPr lang="en-US" altLang="zh-CN" sz="3000" b="1" dirty="0"/>
          </a:p>
          <a:p>
            <a:endParaRPr lang="en-US" altLang="zh-CN" sz="3000" b="1" dirty="0"/>
          </a:p>
          <a:p>
            <a:endParaRPr lang="en-US" altLang="zh-CN" sz="3000" b="1" dirty="0"/>
          </a:p>
          <a:p>
            <a:endParaRPr lang="en-US" altLang="zh-CN" sz="3000" b="1" dirty="0"/>
          </a:p>
          <a:p>
            <a:endParaRPr lang="en-US" altLang="zh-CN" sz="3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sz="4500" dirty="0"/>
              <a:t>一，逼迫中耶稣看重应验神的话</a:t>
            </a:r>
            <a:r>
              <a:rPr lang="en-US" altLang="zh-CN" sz="4500" dirty="0"/>
              <a:t/>
            </a:r>
            <a:br>
              <a:rPr lang="en-US" altLang="zh-CN" sz="4500" dirty="0"/>
            </a:br>
            <a:endParaRPr lang="en-US" altLang="zh-CN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3232" y="2096930"/>
            <a:ext cx="7773593" cy="4200525"/>
          </a:xfrm>
        </p:spPr>
        <p:txBody>
          <a:bodyPr/>
          <a:lstStyle/>
          <a:p>
            <a:r>
              <a:rPr lang="en-US" altLang="zh-CN" sz="4500" b="1" dirty="0"/>
              <a:t>1</a:t>
            </a:r>
            <a:r>
              <a:rPr lang="zh-CN" altLang="en-US" sz="4500" b="1" dirty="0"/>
              <a:t>，经上的话得应验；</a:t>
            </a:r>
          </a:p>
          <a:p>
            <a:r>
              <a:rPr lang="en-US" altLang="zh-CN" sz="4500" b="1" dirty="0"/>
              <a:t>2</a:t>
            </a:r>
            <a:r>
              <a:rPr lang="zh-CN" altLang="en-US" sz="4500" b="1" dirty="0"/>
              <a:t>，耶稣的顺服使得神的话得应验</a:t>
            </a:r>
          </a:p>
          <a:p>
            <a:pPr marL="0" indent="0">
              <a:buNone/>
            </a:pPr>
            <a:endParaRPr lang="zh-CN" altLang="en-US" sz="45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84" y="857251"/>
            <a:ext cx="7514035" cy="1314449"/>
          </a:xfrm>
        </p:spPr>
        <p:txBody>
          <a:bodyPr/>
          <a:lstStyle/>
          <a:p>
            <a:r>
              <a:rPr lang="en-US" sz="4500"/>
              <a:t>1</a:t>
            </a:r>
            <a:r>
              <a:rPr lang="zh-CN" altLang="en-US" sz="4500"/>
              <a:t>，经上的话得应验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1526" y="2386012"/>
            <a:ext cx="4579620" cy="3719513"/>
          </a:xfrm>
        </p:spPr>
        <p:txBody>
          <a:bodyPr>
            <a:noAutofit/>
          </a:bodyPr>
          <a:lstStyle/>
          <a:p>
            <a:r>
              <a:rPr lang="en-US" altLang="zh-CN" sz="3000" b="1" baseline="30000" dirty="0">
                <a:sym typeface="+mn-ea"/>
              </a:rPr>
              <a:t>12 </a:t>
            </a:r>
            <a:r>
              <a:rPr lang="zh-CN" altLang="en-US" sz="3000" b="1" dirty="0">
                <a:sym typeface="+mn-ea"/>
              </a:rPr>
              <a:t>所 以 ， 我 要 使 他 与 位 大 的 同 分 ， 与 强 盛 的 均 分 掳 物 。 因 为 他 将 命 倾 倒 ， 以 致 於 死 ； </a:t>
            </a:r>
            <a:r>
              <a:rPr lang="zh-CN" altLang="en-US" sz="3000" b="1" dirty="0">
                <a:solidFill>
                  <a:srgbClr val="FF0000"/>
                </a:solidFill>
                <a:sym typeface="+mn-ea"/>
              </a:rPr>
              <a:t>他 也 被 列 在 罪 犯 之 中 </a:t>
            </a:r>
            <a:r>
              <a:rPr lang="zh-CN" altLang="en-US" sz="3000" b="1" dirty="0">
                <a:sym typeface="+mn-ea"/>
              </a:rPr>
              <a:t>。 他 却 担 当 多 人 的 罪 ， 又 为 罪 犯 代 求 。（赛</a:t>
            </a:r>
            <a:r>
              <a:rPr lang="en-US" altLang="zh-CN" sz="3000" b="1" dirty="0">
                <a:sym typeface="+mn-ea"/>
              </a:rPr>
              <a:t>53</a:t>
            </a:r>
            <a:r>
              <a:rPr lang="zh-CN" altLang="en-US" sz="3000" b="1" dirty="0">
                <a:sym typeface="+mn-ea"/>
              </a:rPr>
              <a:t>：</a:t>
            </a:r>
            <a:r>
              <a:rPr lang="en-US" altLang="zh-CN" sz="3000" b="1" dirty="0">
                <a:sym typeface="+mn-ea"/>
              </a:rPr>
              <a:t>12</a:t>
            </a:r>
            <a:r>
              <a:rPr lang="zh-CN" altLang="en-US" sz="3000" b="1" dirty="0">
                <a:sym typeface="+mn-ea"/>
              </a:rPr>
              <a:t>）</a:t>
            </a:r>
            <a:endParaRPr lang="zh-CN" altLang="en-US" sz="3000" b="1" dirty="0"/>
          </a:p>
          <a:p>
            <a:endParaRPr lang="zh-CN" altLang="en-US" sz="3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479" y="2598420"/>
            <a:ext cx="3789521" cy="216789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4558</TotalTime>
  <Words>1207</Words>
  <Application>Microsoft Office PowerPoint</Application>
  <PresentationFormat>On-screen Show (4:3)</PresentationFormat>
  <Paragraphs>51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华文楷体</vt:lpstr>
      <vt:lpstr>Arial</vt:lpstr>
      <vt:lpstr>Calibri</vt:lpstr>
      <vt:lpstr>Corbel</vt:lpstr>
      <vt:lpstr>Parallax</vt:lpstr>
      <vt:lpstr>耶稣如何面对逼迫？ </vt:lpstr>
      <vt:lpstr>PowerPoint Presentation</vt:lpstr>
      <vt:lpstr>引言： </vt:lpstr>
      <vt:lpstr>背景介绍</vt:lpstr>
      <vt:lpstr>PowerPoint Presentation</vt:lpstr>
      <vt:lpstr>写作目的</vt:lpstr>
      <vt:lpstr>主题及大纲</vt:lpstr>
      <vt:lpstr>一，逼迫中耶稣看重应验神的话 </vt:lpstr>
      <vt:lpstr>1，经上的话得应验</vt:lpstr>
      <vt:lpstr>2，耶稣的顺服使神的话得应验</vt:lpstr>
      <vt:lpstr>小结</vt:lpstr>
      <vt:lpstr>二，逼迫中耶稣相信神是真正的审判者 </vt:lpstr>
      <vt:lpstr>1，耶稣传讲审判的信息；</vt:lpstr>
      <vt:lpstr>2，神的审判真正可怕。</vt:lpstr>
      <vt:lpstr>小结：</vt:lpstr>
      <vt:lpstr>三，逼迫中耶稣宣告他是万王之王 </vt:lpstr>
      <vt:lpstr>1，弥撒亚推翻的不是地上的政权，而是魔鬼，罪恶和死亡； </vt:lpstr>
      <vt:lpstr>2，通过启19-20理解耶稣是万王之王。  </vt:lpstr>
      <vt:lpstr>小结</vt:lpstr>
      <vt:lpstr>彼得如何面对逼迫？</vt:lpstr>
      <vt:lpstr>PowerPoint Presentation</vt:lpstr>
      <vt:lpstr>小结</vt:lpstr>
      <vt:lpstr>结语</vt:lpstr>
      <vt:lpstr>谢谢</vt:lpstr>
    </vt:vector>
  </TitlesOfParts>
  <Company>THIG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</dc:creator>
  <cp:lastModifiedBy>eli</cp:lastModifiedBy>
  <cp:revision>654</cp:revision>
  <dcterms:created xsi:type="dcterms:W3CDTF">2012-02-03T13:37:34Z</dcterms:created>
  <dcterms:modified xsi:type="dcterms:W3CDTF">2023-08-13T20:10:16Z</dcterms:modified>
</cp:coreProperties>
</file>